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8" r:id="rId3"/>
    <p:sldId id="275" r:id="rId4"/>
    <p:sldId id="279" r:id="rId5"/>
    <p:sldId id="280" r:id="rId6"/>
    <p:sldId id="258" r:id="rId7"/>
    <p:sldId id="276" r:id="rId8"/>
    <p:sldId id="277" r:id="rId9"/>
    <p:sldId id="272" r:id="rId10"/>
    <p:sldId id="281" r:id="rId11"/>
  </p:sldIdLst>
  <p:sldSz cx="7772400" cy="100584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85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5841C-DE22-42BF-B142-1DCF35C572EB}" v="33" dt="2024-03-13T15:02:03.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6" d="100"/>
          <a:sy n="56" d="100"/>
        </p:scale>
        <p:origin x="2486" y="53"/>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au, Denice CIV USARMY ID-SUSTAINMENT (USA)" userId="2661e51e-4eef-4482-9b98-825c7e3d278f" providerId="ADAL" clId="{6D35841C-DE22-42BF-B142-1DCF35C572EB}"/>
    <pc:docChg chg="undo custSel addSld delSld modSld sldOrd">
      <pc:chgData name="Preseau, Denice CIV USARMY ID-SUSTAINMENT (USA)" userId="2661e51e-4eef-4482-9b98-825c7e3d278f" providerId="ADAL" clId="{6D35841C-DE22-42BF-B142-1DCF35C572EB}" dt="2024-05-20T13:33:06.028" v="1009" actId="403"/>
      <pc:docMkLst>
        <pc:docMk/>
      </pc:docMkLst>
      <pc:sldChg chg="addSp modSp mod">
        <pc:chgData name="Preseau, Denice CIV USARMY ID-SUSTAINMENT (USA)" userId="2661e51e-4eef-4482-9b98-825c7e3d278f" providerId="ADAL" clId="{6D35841C-DE22-42BF-B142-1DCF35C572EB}" dt="2024-03-13T14:45:56.599" v="511" actId="207"/>
        <pc:sldMkLst>
          <pc:docMk/>
          <pc:sldMk cId="4253116530" sldId="256"/>
        </pc:sldMkLst>
        <pc:spChg chg="mod">
          <ac:chgData name="Preseau, Denice CIV USARMY ID-SUSTAINMENT (USA)" userId="2661e51e-4eef-4482-9b98-825c7e3d278f" providerId="ADAL" clId="{6D35841C-DE22-42BF-B142-1DCF35C572EB}" dt="2024-03-13T14:45:56.599" v="511" actId="207"/>
          <ac:spMkLst>
            <pc:docMk/>
            <pc:sldMk cId="4253116530" sldId="256"/>
            <ac:spMk id="6" creationId="{78CD7B61-AD13-7A0C-EC21-411EB5C0F458}"/>
          </ac:spMkLst>
        </pc:spChg>
        <pc:spChg chg="mod">
          <ac:chgData name="Preseau, Denice CIV USARMY ID-SUSTAINMENT (USA)" userId="2661e51e-4eef-4482-9b98-825c7e3d278f" providerId="ADAL" clId="{6D35841C-DE22-42BF-B142-1DCF35C572EB}" dt="2024-03-13T14:45:50.742" v="510" actId="207"/>
          <ac:spMkLst>
            <pc:docMk/>
            <pc:sldMk cId="4253116530" sldId="256"/>
            <ac:spMk id="7" creationId="{57E8CB44-612E-2639-11B6-421EE25DFA9C}"/>
          </ac:spMkLst>
        </pc:spChg>
        <pc:picChg chg="add mod">
          <ac:chgData name="Preseau, Denice CIV USARMY ID-SUSTAINMENT (USA)" userId="2661e51e-4eef-4482-9b98-825c7e3d278f" providerId="ADAL" clId="{6D35841C-DE22-42BF-B142-1DCF35C572EB}" dt="2024-03-13T14:24:54.624" v="274" actId="1076"/>
          <ac:picMkLst>
            <pc:docMk/>
            <pc:sldMk cId="4253116530" sldId="256"/>
            <ac:picMk id="2" creationId="{8BAEB234-5EBD-BE78-BF60-D1089EB480D7}"/>
          </ac:picMkLst>
        </pc:picChg>
      </pc:sldChg>
      <pc:sldChg chg="del">
        <pc:chgData name="Preseau, Denice CIV USARMY ID-SUSTAINMENT (USA)" userId="2661e51e-4eef-4482-9b98-825c7e3d278f" providerId="ADAL" clId="{6D35841C-DE22-42BF-B142-1DCF35C572EB}" dt="2024-03-13T14:19:21.372" v="238" actId="47"/>
        <pc:sldMkLst>
          <pc:docMk/>
          <pc:sldMk cId="4173527553" sldId="257"/>
        </pc:sldMkLst>
      </pc:sldChg>
      <pc:sldChg chg="addSp modSp mod">
        <pc:chgData name="Preseau, Denice CIV USARMY ID-SUSTAINMENT (USA)" userId="2661e51e-4eef-4482-9b98-825c7e3d278f" providerId="ADAL" clId="{6D35841C-DE22-42BF-B142-1DCF35C572EB}" dt="2024-05-20T13:33:06.028" v="1009" actId="403"/>
        <pc:sldMkLst>
          <pc:docMk/>
          <pc:sldMk cId="187780897" sldId="258"/>
        </pc:sldMkLst>
        <pc:spChg chg="mod">
          <ac:chgData name="Preseau, Denice CIV USARMY ID-SUSTAINMENT (USA)" userId="2661e51e-4eef-4482-9b98-825c7e3d278f" providerId="ADAL" clId="{6D35841C-DE22-42BF-B142-1DCF35C572EB}" dt="2024-05-20T13:23:21.288" v="745" actId="20577"/>
          <ac:spMkLst>
            <pc:docMk/>
            <pc:sldMk cId="187780897" sldId="258"/>
            <ac:spMk id="4" creationId="{769ED701-E7D8-DEBE-A5A9-A38F5D889F5D}"/>
          </ac:spMkLst>
        </pc:spChg>
        <pc:spChg chg="mod">
          <ac:chgData name="Preseau, Denice CIV USARMY ID-SUSTAINMENT (USA)" userId="2661e51e-4eef-4482-9b98-825c7e3d278f" providerId="ADAL" clId="{6D35841C-DE22-42BF-B142-1DCF35C572EB}" dt="2024-05-20T13:33:06.028" v="1009" actId="403"/>
          <ac:spMkLst>
            <pc:docMk/>
            <pc:sldMk cId="187780897" sldId="258"/>
            <ac:spMk id="6" creationId="{EB673145-155C-3DD6-AE78-898AAFCCEAA3}"/>
          </ac:spMkLst>
        </pc:spChg>
        <pc:picChg chg="add mod">
          <ac:chgData name="Preseau, Denice CIV USARMY ID-SUSTAINMENT (USA)" userId="2661e51e-4eef-4482-9b98-825c7e3d278f" providerId="ADAL" clId="{6D35841C-DE22-42BF-B142-1DCF35C572EB}" dt="2024-03-13T15:01:44.255" v="585"/>
          <ac:picMkLst>
            <pc:docMk/>
            <pc:sldMk cId="187780897" sldId="258"/>
            <ac:picMk id="2" creationId="{5BB86B74-090D-6206-5318-E98E04932AC4}"/>
          </ac:picMkLst>
        </pc:picChg>
      </pc:sldChg>
      <pc:sldChg chg="addSp delSp modSp add mod setBg">
        <pc:chgData name="Preseau, Denice CIV USARMY ID-SUSTAINMENT (USA)" userId="2661e51e-4eef-4482-9b98-825c7e3d278f" providerId="ADAL" clId="{6D35841C-DE22-42BF-B142-1DCF35C572EB}" dt="2024-03-13T15:03:58.078" v="619" actId="1076"/>
        <pc:sldMkLst>
          <pc:docMk/>
          <pc:sldMk cId="2223230089" sldId="272"/>
        </pc:sldMkLst>
        <pc:spChg chg="del">
          <ac:chgData name="Preseau, Denice CIV USARMY ID-SUSTAINMENT (USA)" userId="2661e51e-4eef-4482-9b98-825c7e3d278f" providerId="ADAL" clId="{6D35841C-DE22-42BF-B142-1DCF35C572EB}" dt="2024-03-13T14:07:53.393" v="27" actId="478"/>
          <ac:spMkLst>
            <pc:docMk/>
            <pc:sldMk cId="2223230089" sldId="272"/>
            <ac:spMk id="2" creationId="{F9B1C00F-B65D-E9DB-7B73-428E756E2925}"/>
          </ac:spMkLst>
        </pc:spChg>
        <pc:spChg chg="add mod">
          <ac:chgData name="Preseau, Denice CIV USARMY ID-SUSTAINMENT (USA)" userId="2661e51e-4eef-4482-9b98-825c7e3d278f" providerId="ADAL" clId="{6D35841C-DE22-42BF-B142-1DCF35C572EB}" dt="2024-03-13T15:03:52.010" v="618" actId="1076"/>
          <ac:spMkLst>
            <pc:docMk/>
            <pc:sldMk cId="2223230089" sldId="272"/>
            <ac:spMk id="4" creationId="{0DD1B890-D9BB-538D-CBF8-8BA8CC9AE769}"/>
          </ac:spMkLst>
        </pc:spChg>
        <pc:spChg chg="mod">
          <ac:chgData name="Preseau, Denice CIV USARMY ID-SUSTAINMENT (USA)" userId="2661e51e-4eef-4482-9b98-825c7e3d278f" providerId="ADAL" clId="{6D35841C-DE22-42BF-B142-1DCF35C572EB}" dt="2024-03-13T14:50:09.311" v="544" actId="21"/>
          <ac:spMkLst>
            <pc:docMk/>
            <pc:sldMk cId="2223230089" sldId="272"/>
            <ac:spMk id="9" creationId="{70A812B8-D981-8515-653F-8BF2D6252C48}"/>
          </ac:spMkLst>
        </pc:spChg>
        <pc:spChg chg="del">
          <ac:chgData name="Preseau, Denice CIV USARMY ID-SUSTAINMENT (USA)" userId="2661e51e-4eef-4482-9b98-825c7e3d278f" providerId="ADAL" clId="{6D35841C-DE22-42BF-B142-1DCF35C572EB}" dt="2024-03-13T14:07:58.487" v="28" actId="478"/>
          <ac:spMkLst>
            <pc:docMk/>
            <pc:sldMk cId="2223230089" sldId="272"/>
            <ac:spMk id="12" creationId="{E992E181-2F7A-2288-A0E7-8D1899EB89D4}"/>
          </ac:spMkLst>
        </pc:spChg>
        <pc:picChg chg="del">
          <ac:chgData name="Preseau, Denice CIV USARMY ID-SUSTAINMENT (USA)" userId="2661e51e-4eef-4482-9b98-825c7e3d278f" providerId="ADAL" clId="{6D35841C-DE22-42BF-B142-1DCF35C572EB}" dt="2024-03-13T15:00:17.885" v="576" actId="478"/>
          <ac:picMkLst>
            <pc:docMk/>
            <pc:sldMk cId="2223230089" sldId="272"/>
            <ac:picMk id="3" creationId="{FEF61A53-844F-08E3-A832-1DFE1D591DD1}"/>
          </ac:picMkLst>
        </pc:picChg>
        <pc:picChg chg="mod">
          <ac:chgData name="Preseau, Denice CIV USARMY ID-SUSTAINMENT (USA)" userId="2661e51e-4eef-4482-9b98-825c7e3d278f" providerId="ADAL" clId="{6D35841C-DE22-42BF-B142-1DCF35C572EB}" dt="2024-03-13T15:03:58.078" v="619" actId="1076"/>
          <ac:picMkLst>
            <pc:docMk/>
            <pc:sldMk cId="2223230089" sldId="272"/>
            <ac:picMk id="5" creationId="{7B6B2EEB-B9BB-1B2D-16B4-CD9E4F341136}"/>
          </ac:picMkLst>
        </pc:picChg>
        <pc:picChg chg="mod">
          <ac:chgData name="Preseau, Denice CIV USARMY ID-SUSTAINMENT (USA)" userId="2661e51e-4eef-4482-9b98-825c7e3d278f" providerId="ADAL" clId="{6D35841C-DE22-42BF-B142-1DCF35C572EB}" dt="2024-03-13T14:12:32.385" v="160" actId="14100"/>
          <ac:picMkLst>
            <pc:docMk/>
            <pc:sldMk cId="2223230089" sldId="272"/>
            <ac:picMk id="6" creationId="{96A6A802-AA19-7EAF-579F-8B3DE67CAA41}"/>
          </ac:picMkLst>
        </pc:picChg>
      </pc:sldChg>
      <pc:sldChg chg="addSp modSp del mod">
        <pc:chgData name="Preseau, Denice CIV USARMY ID-SUSTAINMENT (USA)" userId="2661e51e-4eef-4482-9b98-825c7e3d278f" providerId="ADAL" clId="{6D35841C-DE22-42BF-B142-1DCF35C572EB}" dt="2024-05-20T12:54:32.889" v="622" actId="47"/>
        <pc:sldMkLst>
          <pc:docMk/>
          <pc:sldMk cId="2424644829" sldId="274"/>
        </pc:sldMkLst>
        <pc:spChg chg="mod">
          <ac:chgData name="Preseau, Denice CIV USARMY ID-SUSTAINMENT (USA)" userId="2661e51e-4eef-4482-9b98-825c7e3d278f" providerId="ADAL" clId="{6D35841C-DE22-42BF-B142-1DCF35C572EB}" dt="2024-05-20T12:54:23.699" v="621" actId="6549"/>
          <ac:spMkLst>
            <pc:docMk/>
            <pc:sldMk cId="2424644829" sldId="274"/>
            <ac:spMk id="4" creationId="{B839136D-D478-BB7A-0BA0-3CA92A3FA873}"/>
          </ac:spMkLst>
        </pc:spChg>
        <pc:picChg chg="mod">
          <ac:chgData name="Preseau, Denice CIV USARMY ID-SUSTAINMENT (USA)" userId="2661e51e-4eef-4482-9b98-825c7e3d278f" providerId="ADAL" clId="{6D35841C-DE22-42BF-B142-1DCF35C572EB}" dt="2024-03-13T14:25:42.815" v="280" actId="14100"/>
          <ac:picMkLst>
            <pc:docMk/>
            <pc:sldMk cId="2424644829" sldId="274"/>
            <ac:picMk id="3" creationId="{A756D553-8661-0F6E-6DD3-A813BE0F778C}"/>
          </ac:picMkLst>
        </pc:picChg>
        <pc:picChg chg="add mod">
          <ac:chgData name="Preseau, Denice CIV USARMY ID-SUSTAINMENT (USA)" userId="2661e51e-4eef-4482-9b98-825c7e3d278f" providerId="ADAL" clId="{6D35841C-DE22-42BF-B142-1DCF35C572EB}" dt="2024-03-13T15:01:38.157" v="584"/>
          <ac:picMkLst>
            <pc:docMk/>
            <pc:sldMk cId="2424644829" sldId="274"/>
            <ac:picMk id="5" creationId="{0DC2D930-3203-CDE6-2621-B8F03FD9FE69}"/>
          </ac:picMkLst>
        </pc:picChg>
      </pc:sldChg>
      <pc:sldChg chg="addSp delSp modSp mod ord">
        <pc:chgData name="Preseau, Denice CIV USARMY ID-SUSTAINMENT (USA)" userId="2661e51e-4eef-4482-9b98-825c7e3d278f" providerId="ADAL" clId="{6D35841C-DE22-42BF-B142-1DCF35C572EB}" dt="2024-03-13T14:47:33.791" v="527" actId="1076"/>
        <pc:sldMkLst>
          <pc:docMk/>
          <pc:sldMk cId="2931384485" sldId="275"/>
        </pc:sldMkLst>
        <pc:spChg chg="mod">
          <ac:chgData name="Preseau, Denice CIV USARMY ID-SUSTAINMENT (USA)" userId="2661e51e-4eef-4482-9b98-825c7e3d278f" providerId="ADAL" clId="{6D35841C-DE22-42BF-B142-1DCF35C572EB}" dt="2024-03-13T14:45:03.402" v="507" actId="403"/>
          <ac:spMkLst>
            <pc:docMk/>
            <pc:sldMk cId="2931384485" sldId="275"/>
            <ac:spMk id="3" creationId="{96F773E4-0F03-91D7-B116-B2F2C5FCBEDF}"/>
          </ac:spMkLst>
        </pc:spChg>
        <pc:picChg chg="mod">
          <ac:chgData name="Preseau, Denice CIV USARMY ID-SUSTAINMENT (USA)" userId="2661e51e-4eef-4482-9b98-825c7e3d278f" providerId="ADAL" clId="{6D35841C-DE22-42BF-B142-1DCF35C572EB}" dt="2024-03-13T14:25:16.706" v="277" actId="14100"/>
          <ac:picMkLst>
            <pc:docMk/>
            <pc:sldMk cId="2931384485" sldId="275"/>
            <ac:picMk id="2" creationId="{2B97EBD1-4928-9DCB-FD97-5E31B09E42F3}"/>
          </ac:picMkLst>
        </pc:picChg>
        <pc:picChg chg="del mod">
          <ac:chgData name="Preseau, Denice CIV USARMY ID-SUSTAINMENT (USA)" userId="2661e51e-4eef-4482-9b98-825c7e3d278f" providerId="ADAL" clId="{6D35841C-DE22-42BF-B142-1DCF35C572EB}" dt="2024-03-13T14:47:28.904" v="526" actId="478"/>
          <ac:picMkLst>
            <pc:docMk/>
            <pc:sldMk cId="2931384485" sldId="275"/>
            <ac:picMk id="4" creationId="{7D03DE3E-9E67-5E43-D3F8-F07A4859EFA8}"/>
          </ac:picMkLst>
        </pc:picChg>
        <pc:picChg chg="mod">
          <ac:chgData name="Preseau, Denice CIV USARMY ID-SUSTAINMENT (USA)" userId="2661e51e-4eef-4482-9b98-825c7e3d278f" providerId="ADAL" clId="{6D35841C-DE22-42BF-B142-1DCF35C572EB}" dt="2024-03-13T14:47:33.791" v="527" actId="1076"/>
          <ac:picMkLst>
            <pc:docMk/>
            <pc:sldMk cId="2931384485" sldId="275"/>
            <ac:picMk id="5" creationId="{85A77316-0B4D-514A-17A8-A887FBBCEFF3}"/>
          </ac:picMkLst>
        </pc:picChg>
        <pc:picChg chg="add mod">
          <ac:chgData name="Preseau, Denice CIV USARMY ID-SUSTAINMENT (USA)" userId="2661e51e-4eef-4482-9b98-825c7e3d278f" providerId="ADAL" clId="{6D35841C-DE22-42BF-B142-1DCF35C572EB}" dt="2024-03-13T14:20:49.529" v="246" actId="14100"/>
          <ac:picMkLst>
            <pc:docMk/>
            <pc:sldMk cId="2931384485" sldId="275"/>
            <ac:picMk id="6" creationId="{1AB190BC-A90A-4165-5821-E25257DC140F}"/>
          </ac:picMkLst>
        </pc:picChg>
      </pc:sldChg>
      <pc:sldChg chg="addSp modSp mod">
        <pc:chgData name="Preseau, Denice CIV USARMY ID-SUSTAINMENT (USA)" userId="2661e51e-4eef-4482-9b98-825c7e3d278f" providerId="ADAL" clId="{6D35841C-DE22-42BF-B142-1DCF35C572EB}" dt="2024-05-20T12:58:27.627" v="731" actId="403"/>
        <pc:sldMkLst>
          <pc:docMk/>
          <pc:sldMk cId="210974541" sldId="276"/>
        </pc:sldMkLst>
        <pc:spChg chg="add mod">
          <ac:chgData name="Preseau, Denice CIV USARMY ID-SUSTAINMENT (USA)" userId="2661e51e-4eef-4482-9b98-825c7e3d278f" providerId="ADAL" clId="{6D35841C-DE22-42BF-B142-1DCF35C572EB}" dt="2024-05-20T12:58:27.627" v="731" actId="403"/>
          <ac:spMkLst>
            <pc:docMk/>
            <pc:sldMk cId="210974541" sldId="276"/>
            <ac:spMk id="4" creationId="{47EB331D-2B34-BA28-B1E3-7E3F41EF6DE9}"/>
          </ac:spMkLst>
        </pc:spChg>
        <pc:picChg chg="add mod">
          <ac:chgData name="Preseau, Denice CIV USARMY ID-SUSTAINMENT (USA)" userId="2661e51e-4eef-4482-9b98-825c7e3d278f" providerId="ADAL" clId="{6D35841C-DE22-42BF-B142-1DCF35C572EB}" dt="2024-03-13T15:01:55.661" v="587" actId="1076"/>
          <ac:picMkLst>
            <pc:docMk/>
            <pc:sldMk cId="210974541" sldId="276"/>
            <ac:picMk id="5" creationId="{45087A9E-2AB2-87A9-03CE-72260F62E5EB}"/>
          </ac:picMkLst>
        </pc:picChg>
      </pc:sldChg>
      <pc:sldChg chg="addSp delSp modSp mod setBg">
        <pc:chgData name="Preseau, Denice CIV USARMY ID-SUSTAINMENT (USA)" userId="2661e51e-4eef-4482-9b98-825c7e3d278f" providerId="ADAL" clId="{6D35841C-DE22-42BF-B142-1DCF35C572EB}" dt="2024-05-20T13:29:45.278" v="1004" actId="20577"/>
        <pc:sldMkLst>
          <pc:docMk/>
          <pc:sldMk cId="3939659700" sldId="277"/>
        </pc:sldMkLst>
        <pc:spChg chg="mod">
          <ac:chgData name="Preseau, Denice CIV USARMY ID-SUSTAINMENT (USA)" userId="2661e51e-4eef-4482-9b98-825c7e3d278f" providerId="ADAL" clId="{6D35841C-DE22-42BF-B142-1DCF35C572EB}" dt="2024-05-20T13:29:45.278" v="1004" actId="20577"/>
          <ac:spMkLst>
            <pc:docMk/>
            <pc:sldMk cId="3939659700" sldId="277"/>
            <ac:spMk id="2" creationId="{39AB482C-052E-7B34-7A61-0E5411765E2B}"/>
          </ac:spMkLst>
        </pc:spChg>
        <pc:spChg chg="mod">
          <ac:chgData name="Preseau, Denice CIV USARMY ID-SUSTAINMENT (USA)" userId="2661e51e-4eef-4482-9b98-825c7e3d278f" providerId="ADAL" clId="{6D35841C-DE22-42BF-B142-1DCF35C572EB}" dt="2024-03-13T15:03:20.835" v="611" actId="20577"/>
          <ac:spMkLst>
            <pc:docMk/>
            <pc:sldMk cId="3939659700" sldId="277"/>
            <ac:spMk id="5" creationId="{AA663C0C-3336-6B7D-5DA5-5F2A4C3C8188}"/>
          </ac:spMkLst>
        </pc:spChg>
        <pc:picChg chg="mod">
          <ac:chgData name="Preseau, Denice CIV USARMY ID-SUSTAINMENT (USA)" userId="2661e51e-4eef-4482-9b98-825c7e3d278f" providerId="ADAL" clId="{6D35841C-DE22-42BF-B142-1DCF35C572EB}" dt="2024-03-13T14:37:11.802" v="363" actId="1076"/>
          <ac:picMkLst>
            <pc:docMk/>
            <pc:sldMk cId="3939659700" sldId="277"/>
            <ac:picMk id="3" creationId="{A13FD948-13D8-7497-2E1C-66F2495D67FC}"/>
          </ac:picMkLst>
        </pc:picChg>
        <pc:picChg chg="add mod">
          <ac:chgData name="Preseau, Denice CIV USARMY ID-SUSTAINMENT (USA)" userId="2661e51e-4eef-4482-9b98-825c7e3d278f" providerId="ADAL" clId="{6D35841C-DE22-42BF-B142-1DCF35C572EB}" dt="2024-03-13T15:02:03.287" v="588"/>
          <ac:picMkLst>
            <pc:docMk/>
            <pc:sldMk cId="3939659700" sldId="277"/>
            <ac:picMk id="13" creationId="{6AD9FAE1-93ED-FE5E-211B-268F05556311}"/>
          </ac:picMkLst>
        </pc:picChg>
        <pc:inkChg chg="add del">
          <ac:chgData name="Preseau, Denice CIV USARMY ID-SUSTAINMENT (USA)" userId="2661e51e-4eef-4482-9b98-825c7e3d278f" providerId="ADAL" clId="{6D35841C-DE22-42BF-B142-1DCF35C572EB}" dt="2024-03-13T14:38:51.777" v="385" actId="478"/>
          <ac:inkMkLst>
            <pc:docMk/>
            <pc:sldMk cId="3939659700" sldId="277"/>
            <ac:inkMk id="4" creationId="{2EE871AF-2880-90A6-8E77-A3762B74212D}"/>
          </ac:inkMkLst>
        </pc:inkChg>
        <pc:inkChg chg="add del">
          <ac:chgData name="Preseau, Denice CIV USARMY ID-SUSTAINMENT (USA)" userId="2661e51e-4eef-4482-9b98-825c7e3d278f" providerId="ADAL" clId="{6D35841C-DE22-42BF-B142-1DCF35C572EB}" dt="2024-03-13T14:36:30.358" v="358" actId="478"/>
          <ac:inkMkLst>
            <pc:docMk/>
            <pc:sldMk cId="3939659700" sldId="277"/>
            <ac:inkMk id="6" creationId="{7E1F24C6-B99B-4DA3-D644-0CCC88FC1501}"/>
          </ac:inkMkLst>
        </pc:inkChg>
        <pc:inkChg chg="add del">
          <ac:chgData name="Preseau, Denice CIV USARMY ID-SUSTAINMENT (USA)" userId="2661e51e-4eef-4482-9b98-825c7e3d278f" providerId="ADAL" clId="{6D35841C-DE22-42BF-B142-1DCF35C572EB}" dt="2024-03-13T14:38:44.513" v="383" actId="478"/>
          <ac:inkMkLst>
            <pc:docMk/>
            <pc:sldMk cId="3939659700" sldId="277"/>
            <ac:inkMk id="7" creationId="{0B53EC20-2C88-2CE2-F7B2-BECE96E70CEA}"/>
          </ac:inkMkLst>
        </pc:inkChg>
        <pc:inkChg chg="add del">
          <ac:chgData name="Preseau, Denice CIV USARMY ID-SUSTAINMENT (USA)" userId="2661e51e-4eef-4482-9b98-825c7e3d278f" providerId="ADAL" clId="{6D35841C-DE22-42BF-B142-1DCF35C572EB}" dt="2024-03-13T14:35:00.302" v="344" actId="9405"/>
          <ac:inkMkLst>
            <pc:docMk/>
            <pc:sldMk cId="3939659700" sldId="277"/>
            <ac:inkMk id="9" creationId="{466FD2E5-8943-1643-BD19-9D5A44ABA1C7}"/>
          </ac:inkMkLst>
        </pc:inkChg>
        <pc:inkChg chg="add del">
          <ac:chgData name="Preseau, Denice CIV USARMY ID-SUSTAINMENT (USA)" userId="2661e51e-4eef-4482-9b98-825c7e3d278f" providerId="ADAL" clId="{6D35841C-DE22-42BF-B142-1DCF35C572EB}" dt="2024-03-13T14:31:59.469" v="299" actId="9405"/>
          <ac:inkMkLst>
            <pc:docMk/>
            <pc:sldMk cId="3939659700" sldId="277"/>
            <ac:inkMk id="10" creationId="{D74A13AF-47EE-87F0-680A-219583CC3E97}"/>
          </ac:inkMkLst>
        </pc:inkChg>
        <pc:inkChg chg="add del mod">
          <ac:chgData name="Preseau, Denice CIV USARMY ID-SUSTAINMENT (USA)" userId="2661e51e-4eef-4482-9b98-825c7e3d278f" providerId="ADAL" clId="{6D35841C-DE22-42BF-B142-1DCF35C572EB}" dt="2024-03-13T14:34:59.504" v="343" actId="9405"/>
          <ac:inkMkLst>
            <pc:docMk/>
            <pc:sldMk cId="3939659700" sldId="277"/>
            <ac:inkMk id="11" creationId="{CE991199-01C7-1CE0-A807-6CE682598D5B}"/>
          </ac:inkMkLst>
        </pc:inkChg>
        <pc:inkChg chg="add del">
          <ac:chgData name="Preseau, Denice CIV USARMY ID-SUSTAINMENT (USA)" userId="2661e51e-4eef-4482-9b98-825c7e3d278f" providerId="ADAL" clId="{6D35841C-DE22-42BF-B142-1DCF35C572EB}" dt="2024-03-13T14:35:34.879" v="349" actId="9405"/>
          <ac:inkMkLst>
            <pc:docMk/>
            <pc:sldMk cId="3939659700" sldId="277"/>
            <ac:inkMk id="12" creationId="{DC397D7F-BAFF-D8BC-95B3-5A036A7CB461}"/>
          </ac:inkMkLst>
        </pc:inkChg>
      </pc:sldChg>
      <pc:sldChg chg="addSp delSp modSp add mod setBg">
        <pc:chgData name="Preseau, Denice CIV USARMY ID-SUSTAINMENT (USA)" userId="2661e51e-4eef-4482-9b98-825c7e3d278f" providerId="ADAL" clId="{6D35841C-DE22-42BF-B142-1DCF35C572EB}" dt="2024-03-13T14:24:59.764" v="275" actId="1076"/>
        <pc:sldMkLst>
          <pc:docMk/>
          <pc:sldMk cId="1765879722" sldId="278"/>
        </pc:sldMkLst>
        <pc:spChg chg="mod">
          <ac:chgData name="Preseau, Denice CIV USARMY ID-SUSTAINMENT (USA)" userId="2661e51e-4eef-4482-9b98-825c7e3d278f" providerId="ADAL" clId="{6D35841C-DE22-42BF-B142-1DCF35C572EB}" dt="2024-03-13T12:59:03.597" v="5" actId="207"/>
          <ac:spMkLst>
            <pc:docMk/>
            <pc:sldMk cId="1765879722" sldId="278"/>
            <ac:spMk id="2" creationId="{FF6F88EB-C8E5-5F52-FFBB-60D07CE2F0B9}"/>
          </ac:spMkLst>
        </pc:spChg>
        <pc:picChg chg="mod">
          <ac:chgData name="Preseau, Denice CIV USARMY ID-SUSTAINMENT (USA)" userId="2661e51e-4eef-4482-9b98-825c7e3d278f" providerId="ADAL" clId="{6D35841C-DE22-42BF-B142-1DCF35C572EB}" dt="2024-03-13T14:21:24.576" v="252" actId="1076"/>
          <ac:picMkLst>
            <pc:docMk/>
            <pc:sldMk cId="1765879722" sldId="278"/>
            <ac:picMk id="4" creationId="{8F1C4122-B075-91FB-98B0-EB56B6CE07D3}"/>
          </ac:picMkLst>
        </pc:picChg>
        <pc:picChg chg="add mod">
          <ac:chgData name="Preseau, Denice CIV USARMY ID-SUSTAINMENT (USA)" userId="2661e51e-4eef-4482-9b98-825c7e3d278f" providerId="ADAL" clId="{6D35841C-DE22-42BF-B142-1DCF35C572EB}" dt="2024-03-13T14:24:59.764" v="275" actId="1076"/>
          <ac:picMkLst>
            <pc:docMk/>
            <pc:sldMk cId="1765879722" sldId="278"/>
            <ac:picMk id="6" creationId="{A7559F7F-B4AC-06C9-0508-892EF8ECE43A}"/>
          </ac:picMkLst>
        </pc:picChg>
        <pc:picChg chg="mod">
          <ac:chgData name="Preseau, Denice CIV USARMY ID-SUSTAINMENT (USA)" userId="2661e51e-4eef-4482-9b98-825c7e3d278f" providerId="ADAL" clId="{6D35841C-DE22-42BF-B142-1DCF35C572EB}" dt="2024-03-13T12:59:43.237" v="9" actId="14100"/>
          <ac:picMkLst>
            <pc:docMk/>
            <pc:sldMk cId="1765879722" sldId="278"/>
            <ac:picMk id="8" creationId="{31D64B75-A3F6-CBBD-06D5-7C677DB34FA5}"/>
          </ac:picMkLst>
        </pc:picChg>
        <pc:picChg chg="del mod">
          <ac:chgData name="Preseau, Denice CIV USARMY ID-SUSTAINMENT (USA)" userId="2661e51e-4eef-4482-9b98-825c7e3d278f" providerId="ADAL" clId="{6D35841C-DE22-42BF-B142-1DCF35C572EB}" dt="2024-03-13T14:22:13.670" v="257" actId="478"/>
          <ac:picMkLst>
            <pc:docMk/>
            <pc:sldMk cId="1765879722" sldId="278"/>
            <ac:picMk id="9" creationId="{BB8CC08A-C55C-CBF7-2D3F-EEFA7DF5F6FF}"/>
          </ac:picMkLst>
        </pc:picChg>
      </pc:sldChg>
      <pc:sldChg chg="delSp modSp add mod setBg">
        <pc:chgData name="Preseau, Denice CIV USARMY ID-SUSTAINMENT (USA)" userId="2661e51e-4eef-4482-9b98-825c7e3d278f" providerId="ADAL" clId="{6D35841C-DE22-42BF-B142-1DCF35C572EB}" dt="2024-03-13T15:00:39.103" v="578" actId="14100"/>
        <pc:sldMkLst>
          <pc:docMk/>
          <pc:sldMk cId="2975390897" sldId="279"/>
        </pc:sldMkLst>
        <pc:spChg chg="mod">
          <ac:chgData name="Preseau, Denice CIV USARMY ID-SUSTAINMENT (USA)" userId="2661e51e-4eef-4482-9b98-825c7e3d278f" providerId="ADAL" clId="{6D35841C-DE22-42BF-B142-1DCF35C572EB}" dt="2024-03-13T14:45:29.843" v="509" actId="122"/>
          <ac:spMkLst>
            <pc:docMk/>
            <pc:sldMk cId="2975390897" sldId="279"/>
            <ac:spMk id="3" creationId="{48E5FDFC-1AC5-A74D-765A-0454EAF5074F}"/>
          </ac:spMkLst>
        </pc:spChg>
        <pc:spChg chg="mod">
          <ac:chgData name="Preseau, Denice CIV USARMY ID-SUSTAINMENT (USA)" userId="2661e51e-4eef-4482-9b98-825c7e3d278f" providerId="ADAL" clId="{6D35841C-DE22-42BF-B142-1DCF35C572EB}" dt="2024-03-13T14:44:15.060" v="500" actId="207"/>
          <ac:spMkLst>
            <pc:docMk/>
            <pc:sldMk cId="2975390897" sldId="279"/>
            <ac:spMk id="8" creationId="{A5DAC5E5-0CC3-7D85-4E54-943EFB6332BD}"/>
          </ac:spMkLst>
        </pc:spChg>
        <pc:spChg chg="mod">
          <ac:chgData name="Preseau, Denice CIV USARMY ID-SUSTAINMENT (USA)" userId="2661e51e-4eef-4482-9b98-825c7e3d278f" providerId="ADAL" clId="{6D35841C-DE22-42BF-B142-1DCF35C572EB}" dt="2024-03-13T14:44:09.087" v="499" actId="207"/>
          <ac:spMkLst>
            <pc:docMk/>
            <pc:sldMk cId="2975390897" sldId="279"/>
            <ac:spMk id="12" creationId="{E85BC515-9AA8-67F5-C7F3-4683E6E7B575}"/>
          </ac:spMkLst>
        </pc:spChg>
        <pc:picChg chg="mod">
          <ac:chgData name="Preseau, Denice CIV USARMY ID-SUSTAINMENT (USA)" userId="2661e51e-4eef-4482-9b98-825c7e3d278f" providerId="ADAL" clId="{6D35841C-DE22-42BF-B142-1DCF35C572EB}" dt="2024-03-13T15:00:39.103" v="578" actId="14100"/>
          <ac:picMkLst>
            <pc:docMk/>
            <pc:sldMk cId="2975390897" sldId="279"/>
            <ac:picMk id="5" creationId="{D291483B-DFCD-B09A-892B-F0904CE30AFD}"/>
          </ac:picMkLst>
        </pc:picChg>
        <pc:picChg chg="del">
          <ac:chgData name="Preseau, Denice CIV USARMY ID-SUSTAINMENT (USA)" userId="2661e51e-4eef-4482-9b98-825c7e3d278f" providerId="ADAL" clId="{6D35841C-DE22-42BF-B142-1DCF35C572EB}" dt="2024-03-13T15:00:33.506" v="577" actId="478"/>
          <ac:picMkLst>
            <pc:docMk/>
            <pc:sldMk cId="2975390897" sldId="279"/>
            <ac:picMk id="7" creationId="{71C4D9E3-1B7D-1488-603E-E468E0EB9AB0}"/>
          </ac:picMkLst>
        </pc:picChg>
        <pc:picChg chg="mod">
          <ac:chgData name="Preseau, Denice CIV USARMY ID-SUSTAINMENT (USA)" userId="2661e51e-4eef-4482-9b98-825c7e3d278f" providerId="ADAL" clId="{6D35841C-DE22-42BF-B142-1DCF35C572EB}" dt="2024-03-13T14:44:27.368" v="503" actId="1076"/>
          <ac:picMkLst>
            <pc:docMk/>
            <pc:sldMk cId="2975390897" sldId="279"/>
            <ac:picMk id="11" creationId="{46CFF6E4-6D5E-3974-17B4-7ED4AC38AD2A}"/>
          </ac:picMkLst>
        </pc:picChg>
      </pc:sldChg>
      <pc:sldChg chg="addSp delSp modSp add mod">
        <pc:chgData name="Preseau, Denice CIV USARMY ID-SUSTAINMENT (USA)" userId="2661e51e-4eef-4482-9b98-825c7e3d278f" providerId="ADAL" clId="{6D35841C-DE22-42BF-B142-1DCF35C572EB}" dt="2024-05-20T12:53:30.808" v="620" actId="6549"/>
        <pc:sldMkLst>
          <pc:docMk/>
          <pc:sldMk cId="1086782418" sldId="280"/>
        </pc:sldMkLst>
        <pc:spChg chg="add mod">
          <ac:chgData name="Preseau, Denice CIV USARMY ID-SUSTAINMENT (USA)" userId="2661e51e-4eef-4482-9b98-825c7e3d278f" providerId="ADAL" clId="{6D35841C-DE22-42BF-B142-1DCF35C572EB}" dt="2024-03-13T14:18:27.171" v="233" actId="1076"/>
          <ac:spMkLst>
            <pc:docMk/>
            <pc:sldMk cId="1086782418" sldId="280"/>
            <ac:spMk id="4" creationId="{A70B175D-636A-3187-7BBC-1357B0349259}"/>
          </ac:spMkLst>
        </pc:spChg>
        <pc:spChg chg="mod">
          <ac:chgData name="Preseau, Denice CIV USARMY ID-SUSTAINMENT (USA)" userId="2661e51e-4eef-4482-9b98-825c7e3d278f" providerId="ADAL" clId="{6D35841C-DE22-42BF-B142-1DCF35C572EB}" dt="2024-03-13T14:18:13.542" v="231" actId="1076"/>
          <ac:spMkLst>
            <pc:docMk/>
            <pc:sldMk cId="1086782418" sldId="280"/>
            <ac:spMk id="7" creationId="{551AF67F-9165-B397-C81B-8470E8654FB3}"/>
          </ac:spMkLst>
        </pc:spChg>
        <pc:spChg chg="add mod">
          <ac:chgData name="Preseau, Denice CIV USARMY ID-SUSTAINMENT (USA)" userId="2661e51e-4eef-4482-9b98-825c7e3d278f" providerId="ADAL" clId="{6D35841C-DE22-42BF-B142-1DCF35C572EB}" dt="2024-05-20T12:53:30.808" v="620" actId="6549"/>
          <ac:spMkLst>
            <pc:docMk/>
            <pc:sldMk cId="1086782418" sldId="280"/>
            <ac:spMk id="9" creationId="{4A3AA891-9264-8AB3-E459-71086B2136E7}"/>
          </ac:spMkLst>
        </pc:spChg>
        <pc:graphicFrameChg chg="del">
          <ac:chgData name="Preseau, Denice CIV USARMY ID-SUSTAINMENT (USA)" userId="2661e51e-4eef-4482-9b98-825c7e3d278f" providerId="ADAL" clId="{6D35841C-DE22-42BF-B142-1DCF35C572EB}" dt="2024-03-13T14:14:01.561" v="162" actId="478"/>
          <ac:graphicFrameMkLst>
            <pc:docMk/>
            <pc:sldMk cId="1086782418" sldId="280"/>
            <ac:graphicFrameMk id="6" creationId="{71BD7E25-EC5D-D5B2-AF57-C29E232B759A}"/>
          </ac:graphicFrameMkLst>
        </pc:graphicFrameChg>
        <pc:picChg chg="add mod">
          <ac:chgData name="Preseau, Denice CIV USARMY ID-SUSTAINMENT (USA)" userId="2661e51e-4eef-4482-9b98-825c7e3d278f" providerId="ADAL" clId="{6D35841C-DE22-42BF-B142-1DCF35C572EB}" dt="2024-03-13T14:18:21.174" v="232" actId="1076"/>
          <ac:picMkLst>
            <pc:docMk/>
            <pc:sldMk cId="1086782418" sldId="280"/>
            <ac:picMk id="3" creationId="{DA44EEA7-7E75-C35E-3588-DCB91C6A8152}"/>
          </ac:picMkLst>
        </pc:picChg>
        <pc:picChg chg="add mod">
          <ac:chgData name="Preseau, Denice CIV USARMY ID-SUSTAINMENT (USA)" userId="2661e51e-4eef-4482-9b98-825c7e3d278f" providerId="ADAL" clId="{6D35841C-DE22-42BF-B142-1DCF35C572EB}" dt="2024-03-13T15:01:25.925" v="582" actId="1076"/>
          <ac:picMkLst>
            <pc:docMk/>
            <pc:sldMk cId="1086782418" sldId="280"/>
            <ac:picMk id="10" creationId="{248B5043-8112-39B2-0E12-74898B57826C}"/>
          </ac:picMkLst>
        </pc:picChg>
      </pc:sldChg>
      <pc:sldChg chg="addSp delSp modSp new mod setBg modClrScheme chgLayout">
        <pc:chgData name="Preseau, Denice CIV USARMY ID-SUSTAINMENT (USA)" userId="2661e51e-4eef-4482-9b98-825c7e3d278f" providerId="ADAL" clId="{6D35841C-DE22-42BF-B142-1DCF35C572EB}" dt="2024-03-13T14:59:53.711" v="575" actId="14100"/>
        <pc:sldMkLst>
          <pc:docMk/>
          <pc:sldMk cId="1525351072" sldId="281"/>
        </pc:sldMkLst>
        <pc:spChg chg="del">
          <ac:chgData name="Preseau, Denice CIV USARMY ID-SUSTAINMENT (USA)" userId="2661e51e-4eef-4482-9b98-825c7e3d278f" providerId="ADAL" clId="{6D35841C-DE22-42BF-B142-1DCF35C572EB}" dt="2024-03-13T14:56:12.594" v="546" actId="700"/>
          <ac:spMkLst>
            <pc:docMk/>
            <pc:sldMk cId="1525351072" sldId="281"/>
            <ac:spMk id="2" creationId="{17532922-3AF8-ADDA-6137-7E5D1009E187}"/>
          </ac:spMkLst>
        </pc:spChg>
        <pc:spChg chg="del">
          <ac:chgData name="Preseau, Denice CIV USARMY ID-SUSTAINMENT (USA)" userId="2661e51e-4eef-4482-9b98-825c7e3d278f" providerId="ADAL" clId="{6D35841C-DE22-42BF-B142-1DCF35C572EB}" dt="2024-03-13T14:56:12.594" v="546" actId="700"/>
          <ac:spMkLst>
            <pc:docMk/>
            <pc:sldMk cId="1525351072" sldId="281"/>
            <ac:spMk id="3" creationId="{AB151EE8-F064-B4E1-A1C8-9E90672A4F4C}"/>
          </ac:spMkLst>
        </pc:spChg>
        <pc:spChg chg="del">
          <ac:chgData name="Preseau, Denice CIV USARMY ID-SUSTAINMENT (USA)" userId="2661e51e-4eef-4482-9b98-825c7e3d278f" providerId="ADAL" clId="{6D35841C-DE22-42BF-B142-1DCF35C572EB}" dt="2024-03-13T14:56:12.594" v="546" actId="700"/>
          <ac:spMkLst>
            <pc:docMk/>
            <pc:sldMk cId="1525351072" sldId="281"/>
            <ac:spMk id="4" creationId="{E6C4AE12-F824-F4AD-E88B-AF22F2472CC6}"/>
          </ac:spMkLst>
        </pc:spChg>
        <pc:spChg chg="add mod">
          <ac:chgData name="Preseau, Denice CIV USARMY ID-SUSTAINMENT (USA)" userId="2661e51e-4eef-4482-9b98-825c7e3d278f" providerId="ADAL" clId="{6D35841C-DE22-42BF-B142-1DCF35C572EB}" dt="2024-03-13T14:57:47.724" v="565" actId="1076"/>
          <ac:spMkLst>
            <pc:docMk/>
            <pc:sldMk cId="1525351072" sldId="281"/>
            <ac:spMk id="7" creationId="{B6947310-D7CF-4527-983C-386CC89354D6}"/>
          </ac:spMkLst>
        </pc:spChg>
        <pc:spChg chg="add mod">
          <ac:chgData name="Preseau, Denice CIV USARMY ID-SUSTAINMENT (USA)" userId="2661e51e-4eef-4482-9b98-825c7e3d278f" providerId="ADAL" clId="{6D35841C-DE22-42BF-B142-1DCF35C572EB}" dt="2024-03-13T14:58:57.727" v="570" actId="207"/>
          <ac:spMkLst>
            <pc:docMk/>
            <pc:sldMk cId="1525351072" sldId="281"/>
            <ac:spMk id="9" creationId="{F3423858-5D50-D79D-396A-8B83EBFA58E2}"/>
          </ac:spMkLst>
        </pc:spChg>
        <pc:picChg chg="add mod">
          <ac:chgData name="Preseau, Denice CIV USARMY ID-SUSTAINMENT (USA)" userId="2661e51e-4eef-4482-9b98-825c7e3d278f" providerId="ADAL" clId="{6D35841C-DE22-42BF-B142-1DCF35C572EB}" dt="2024-03-13T14:56:34.482" v="553" actId="962"/>
          <ac:picMkLst>
            <pc:docMk/>
            <pc:sldMk cId="1525351072" sldId="281"/>
            <ac:picMk id="5" creationId="{A80C2606-7B72-1B11-4B09-0B0BE24BA80C}"/>
          </ac:picMkLst>
        </pc:picChg>
        <pc:picChg chg="add mod">
          <ac:chgData name="Preseau, Denice CIV USARMY ID-SUSTAINMENT (USA)" userId="2661e51e-4eef-4482-9b98-825c7e3d278f" providerId="ADAL" clId="{6D35841C-DE22-42BF-B142-1DCF35C572EB}" dt="2024-03-13T14:59:18.837" v="573" actId="1076"/>
          <ac:picMkLst>
            <pc:docMk/>
            <pc:sldMk cId="1525351072" sldId="281"/>
            <ac:picMk id="10" creationId="{C441DF2A-BDB5-7675-91D3-B6403C7063B8}"/>
          </ac:picMkLst>
        </pc:picChg>
        <pc:picChg chg="add mod">
          <ac:chgData name="Preseau, Denice CIV USARMY ID-SUSTAINMENT (USA)" userId="2661e51e-4eef-4482-9b98-825c7e3d278f" providerId="ADAL" clId="{6D35841C-DE22-42BF-B142-1DCF35C572EB}" dt="2024-03-13T14:59:53.711" v="575" actId="14100"/>
          <ac:picMkLst>
            <pc:docMk/>
            <pc:sldMk cId="1525351072" sldId="281"/>
            <ac:picMk id="11" creationId="{91F00BAF-F42D-3C69-2070-2A8571AE16A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0DC74E-729E-46D5-AED3-E7AA9DB37F9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213281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DC74E-729E-46D5-AED3-E7AA9DB37F9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353075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DC74E-729E-46D5-AED3-E7AA9DB37F9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3125955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DC74E-729E-46D5-AED3-E7AA9DB37F9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38398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DC74E-729E-46D5-AED3-E7AA9DB37F9F}"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107710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0DC74E-729E-46D5-AED3-E7AA9DB37F9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258294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0DC74E-729E-46D5-AED3-E7AA9DB37F9F}"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183177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0DC74E-729E-46D5-AED3-E7AA9DB37F9F}"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202011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DC74E-729E-46D5-AED3-E7AA9DB37F9F}"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315912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840DC74E-729E-46D5-AED3-E7AA9DB37F9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94950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840DC74E-729E-46D5-AED3-E7AA9DB37F9F}"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4DC7B-ABD3-4B5E-B419-A118DCC45816}" type="slidenum">
              <a:rPr lang="en-US" smtClean="0"/>
              <a:t>‹#›</a:t>
            </a:fld>
            <a:endParaRPr lang="en-US"/>
          </a:p>
        </p:txBody>
      </p:sp>
    </p:spTree>
    <p:extLst>
      <p:ext uri="{BB962C8B-B14F-4D97-AF65-F5344CB8AC3E}">
        <p14:creationId xmlns:p14="http://schemas.microsoft.com/office/powerpoint/2010/main" val="303238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840DC74E-729E-46D5-AED3-E7AA9DB37F9F}" type="datetimeFigureOut">
              <a:rPr lang="en-US" smtClean="0"/>
              <a:t>5/20/2024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D3D4DC7B-ABD3-4B5E-B419-A118DCC45816}" type="slidenum">
              <a:rPr lang="en-US" smtClean="0"/>
              <a:t>‹#›</a:t>
            </a:fld>
            <a:endParaRPr lang="en-US"/>
          </a:p>
        </p:txBody>
      </p:sp>
    </p:spTree>
    <p:extLst>
      <p:ext uri="{BB962C8B-B14F-4D97-AF65-F5344CB8AC3E}">
        <p14:creationId xmlns:p14="http://schemas.microsoft.com/office/powerpoint/2010/main" val="3650597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NICE.PRESEAU2.NAF@ARMY.MIL"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mailto:DENICE.PRESEAU.NAF@ARMY.MIL" TargetMode="External"/><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A9744B-4BD6-55E9-93B2-6778940E3EE2}"/>
              </a:ext>
            </a:extLst>
          </p:cNvPr>
          <p:cNvSpPr txBox="1">
            <a:spLocks/>
          </p:cNvSpPr>
          <p:nvPr/>
        </p:nvSpPr>
        <p:spPr>
          <a:xfrm>
            <a:off x="299660" y="5618478"/>
            <a:ext cx="5093173" cy="1901536"/>
          </a:xfrm>
          <a:prstGeom prst="rect">
            <a:avLst/>
          </a:prstGeom>
        </p:spPr>
        <p:txBody>
          <a:bodyPr>
            <a:normAutofit fontScale="60000" lnSpcReduction="200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br>
              <a:rPr lang="en-US" dirty="0">
                <a:ea typeface="+mj-lt"/>
                <a:cs typeface="+mj-lt"/>
              </a:rPr>
            </a:br>
            <a:br>
              <a:rPr lang="en-US" dirty="0">
                <a:solidFill>
                  <a:schemeClr val="accent2"/>
                </a:solidFill>
                <a:ea typeface="+mj-lt"/>
                <a:cs typeface="+mj-lt"/>
              </a:rPr>
            </a:br>
            <a:r>
              <a:rPr lang="en-US" sz="6500" b="1" dirty="0">
                <a:solidFill>
                  <a:schemeClr val="accent2"/>
                </a:solidFill>
                <a:latin typeface="G.I. 400" pitchFamily="50" charset="0"/>
                <a:ea typeface="+mj-lt"/>
                <a:cs typeface="+mj-lt"/>
              </a:rPr>
              <a:t>U.S. Army MWR</a:t>
            </a:r>
            <a:br>
              <a:rPr lang="en-US" sz="6500" b="1" dirty="0">
                <a:solidFill>
                  <a:schemeClr val="accent2"/>
                </a:solidFill>
                <a:latin typeface="G.I. 400" pitchFamily="50" charset="0"/>
                <a:ea typeface="+mj-lt"/>
                <a:cs typeface="+mj-lt"/>
              </a:rPr>
            </a:br>
            <a:r>
              <a:rPr lang="en-US" sz="6500" b="1" dirty="0">
                <a:solidFill>
                  <a:schemeClr val="accent2"/>
                </a:solidFill>
                <a:latin typeface="G.I. 400" pitchFamily="50" charset="0"/>
                <a:ea typeface="+mj-lt"/>
                <a:cs typeface="+mj-lt"/>
              </a:rPr>
              <a:t>Detroit Arsenal</a:t>
            </a:r>
            <a:br>
              <a:rPr lang="en-US" dirty="0">
                <a:ea typeface="+mj-lt"/>
                <a:cs typeface="+mj-lt"/>
              </a:rPr>
            </a:br>
            <a:br>
              <a:rPr lang="en-US" dirty="0">
                <a:ea typeface="+mj-lt"/>
                <a:cs typeface="+mj-lt"/>
              </a:rPr>
            </a:br>
            <a:endParaRPr lang="en-US" sz="1800" cap="all" dirty="0"/>
          </a:p>
        </p:txBody>
      </p:sp>
      <p:pic>
        <p:nvPicPr>
          <p:cNvPr id="5" name="Picture 4" descr="pexels-elizabeth-lizzie-12421649.jpg">
            <a:extLst>
              <a:ext uri="{FF2B5EF4-FFF2-40B4-BE49-F238E27FC236}">
                <a16:creationId xmlns:a16="http://schemas.microsoft.com/office/drawing/2014/main" id="{9052E31B-642E-820A-4351-B8E8F0EC0496}"/>
              </a:ext>
            </a:extLst>
          </p:cNvPr>
          <p:cNvPicPr>
            <a:picLocks noChangeAspect="1"/>
          </p:cNvPicPr>
          <p:nvPr/>
        </p:nvPicPr>
        <p:blipFill>
          <a:blip r:embed="rId2"/>
          <a:stretch>
            <a:fillRect/>
          </a:stretch>
        </p:blipFill>
        <p:spPr>
          <a:xfrm>
            <a:off x="0" y="0"/>
            <a:ext cx="7773270" cy="5618478"/>
          </a:xfrm>
          <a:prstGeom prst="rect">
            <a:avLst/>
          </a:prstGeom>
        </p:spPr>
      </p:pic>
      <p:sp>
        <p:nvSpPr>
          <p:cNvPr id="6" name="TextBox 5">
            <a:extLst>
              <a:ext uri="{FF2B5EF4-FFF2-40B4-BE49-F238E27FC236}">
                <a16:creationId xmlns:a16="http://schemas.microsoft.com/office/drawing/2014/main" id="{78CD7B61-AD13-7A0C-EC21-411EB5C0F458}"/>
              </a:ext>
            </a:extLst>
          </p:cNvPr>
          <p:cNvSpPr txBox="1"/>
          <p:nvPr/>
        </p:nvSpPr>
        <p:spPr>
          <a:xfrm>
            <a:off x="299660" y="7070287"/>
            <a:ext cx="70145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cap="all" dirty="0">
                <a:solidFill>
                  <a:schemeClr val="bg1"/>
                </a:solidFill>
                <a:latin typeface="G.I. 400" pitchFamily="50" charset="0"/>
                <a:ea typeface="+mn-lt"/>
                <a:cs typeface="+mn-lt"/>
              </a:rPr>
              <a:t>CORPORATE PARTNERSHIP</a:t>
            </a:r>
            <a:endParaRPr lang="en-US" sz="2800" dirty="0">
              <a:solidFill>
                <a:schemeClr val="bg1"/>
              </a:solidFill>
              <a:latin typeface="G.I. 400" pitchFamily="50" charset="0"/>
            </a:endParaRPr>
          </a:p>
          <a:p>
            <a:r>
              <a:rPr lang="en-US" sz="2000" cap="all" dirty="0">
                <a:solidFill>
                  <a:schemeClr val="bg1"/>
                </a:solidFill>
                <a:latin typeface="G.I. 400" pitchFamily="50" charset="0"/>
                <a:ea typeface="+mn-lt"/>
                <a:cs typeface="+mn-lt"/>
              </a:rPr>
              <a:t>SPONSORSHIP &amp; ADVERTISING OPPORTUNITIES GUIDE</a:t>
            </a:r>
            <a:endParaRPr lang="en-US" sz="2000" dirty="0">
              <a:solidFill>
                <a:schemeClr val="bg1"/>
              </a:solidFill>
              <a:latin typeface="G.I. 400" pitchFamily="50" charset="0"/>
            </a:endParaRPr>
          </a:p>
        </p:txBody>
      </p:sp>
      <p:sp>
        <p:nvSpPr>
          <p:cNvPr id="7" name="TextBox 6">
            <a:extLst>
              <a:ext uri="{FF2B5EF4-FFF2-40B4-BE49-F238E27FC236}">
                <a16:creationId xmlns:a16="http://schemas.microsoft.com/office/drawing/2014/main" id="{57E8CB44-612E-2639-11B6-421EE25DFA9C}"/>
              </a:ext>
            </a:extLst>
          </p:cNvPr>
          <p:cNvSpPr txBox="1"/>
          <p:nvPr/>
        </p:nvSpPr>
        <p:spPr>
          <a:xfrm>
            <a:off x="299660" y="8971823"/>
            <a:ext cx="448435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cap="all" dirty="0">
                <a:solidFill>
                  <a:schemeClr val="bg1"/>
                </a:solidFill>
                <a:latin typeface="G.I. 400" pitchFamily="50" charset="0"/>
              </a:rPr>
              <a:t>DENICE PRESEAU</a:t>
            </a:r>
            <a:endParaRPr lang="en-US" sz="1100" dirty="0">
              <a:solidFill>
                <a:schemeClr val="bg1"/>
              </a:solidFill>
              <a:latin typeface="G.I. 400" pitchFamily="50" charset="0"/>
              <a:ea typeface="+mn-lt"/>
              <a:cs typeface="+mn-lt"/>
            </a:endParaRPr>
          </a:p>
          <a:p>
            <a:r>
              <a:rPr lang="en-US" sz="1100" cap="all" dirty="0">
                <a:solidFill>
                  <a:schemeClr val="bg1"/>
                </a:solidFill>
                <a:latin typeface="G.I. 400" pitchFamily="50" charset="0"/>
              </a:rPr>
              <a:t>SPONSORSHIP &amp; MARKETING MANAGER</a:t>
            </a:r>
            <a:endParaRPr lang="en-US" sz="1100" dirty="0">
              <a:solidFill>
                <a:schemeClr val="bg1"/>
              </a:solidFill>
              <a:latin typeface="G.I. 400" pitchFamily="50" charset="0"/>
              <a:ea typeface="+mn-lt"/>
              <a:cs typeface="+mn-lt"/>
            </a:endParaRPr>
          </a:p>
          <a:p>
            <a:r>
              <a:rPr lang="en-US" sz="1100" cap="all" dirty="0">
                <a:solidFill>
                  <a:schemeClr val="bg1"/>
                </a:solidFill>
                <a:latin typeface="G.I. 400" pitchFamily="50" charset="0"/>
              </a:rPr>
              <a:t>U.S. ARMY MWR - DETROIT ARSENAL </a:t>
            </a:r>
            <a:endParaRPr lang="en-US" sz="1100" dirty="0">
              <a:solidFill>
                <a:schemeClr val="bg1"/>
              </a:solidFill>
              <a:latin typeface="G.I. 400" pitchFamily="50" charset="0"/>
              <a:ea typeface="+mn-lt"/>
              <a:cs typeface="+mn-lt"/>
            </a:endParaRPr>
          </a:p>
          <a:p>
            <a:r>
              <a:rPr lang="en-US" sz="1100" cap="all" dirty="0">
                <a:solidFill>
                  <a:schemeClr val="bg1"/>
                </a:solidFill>
                <a:latin typeface="G.I. 400" pitchFamily="50" charset="0"/>
              </a:rPr>
              <a:t>PHONE: 586-282-0969</a:t>
            </a:r>
            <a:endParaRPr lang="en-US" sz="1100" dirty="0">
              <a:solidFill>
                <a:schemeClr val="bg1"/>
              </a:solidFill>
              <a:latin typeface="G.I. 400" pitchFamily="50" charset="0"/>
              <a:ea typeface="+mn-lt"/>
              <a:cs typeface="+mn-lt"/>
            </a:endParaRPr>
          </a:p>
          <a:p>
            <a:r>
              <a:rPr lang="en-US" sz="1100" cap="all" dirty="0">
                <a:solidFill>
                  <a:schemeClr val="bg1"/>
                </a:solidFill>
                <a:latin typeface="G.I. 400" pitchFamily="50" charset="0"/>
              </a:rPr>
              <a:t>EMAIL: </a:t>
            </a:r>
            <a:r>
              <a:rPr lang="en-US" sz="1100" cap="all" dirty="0">
                <a:solidFill>
                  <a:schemeClr val="bg1"/>
                </a:solidFill>
                <a:latin typeface="G.I. 400" pitchFamily="50" charset="0"/>
                <a:hlinkClick r:id="rId3">
                  <a:extLst>
                    <a:ext uri="{A12FA001-AC4F-418D-AE19-62706E023703}">
                      <ahyp:hlinkClr xmlns:ahyp="http://schemas.microsoft.com/office/drawing/2018/hyperlinkcolor" val="tx"/>
                    </a:ext>
                  </a:extLst>
                </a:hlinkClick>
              </a:rPr>
              <a:t>DENICE.PRESEAU.NAF@ARMY.MIL</a:t>
            </a:r>
            <a:endParaRPr lang="en-US" sz="900" dirty="0">
              <a:solidFill>
                <a:schemeClr val="bg1"/>
              </a:solidFill>
              <a:latin typeface="G.I. 400" pitchFamily="50" charset="0"/>
            </a:endParaRPr>
          </a:p>
        </p:txBody>
      </p:sp>
      <p:pic>
        <p:nvPicPr>
          <p:cNvPr id="9" name="Picture 8" descr="Logo&#10;&#10;Description automatically generated">
            <a:extLst>
              <a:ext uri="{FF2B5EF4-FFF2-40B4-BE49-F238E27FC236}">
                <a16:creationId xmlns:a16="http://schemas.microsoft.com/office/drawing/2014/main" id="{88641185-87FC-E084-4AA0-7AD66D0E8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054" y="8971822"/>
            <a:ext cx="922251" cy="938720"/>
          </a:xfrm>
          <a:prstGeom prst="rect">
            <a:avLst/>
          </a:prstGeom>
        </p:spPr>
      </p:pic>
      <p:pic>
        <p:nvPicPr>
          <p:cNvPr id="2" name="Picture 1" descr="Logo&#10;&#10;Description automatically generated">
            <a:extLst>
              <a:ext uri="{FF2B5EF4-FFF2-40B4-BE49-F238E27FC236}">
                <a16:creationId xmlns:a16="http://schemas.microsoft.com/office/drawing/2014/main" id="{8BAEB234-5EBD-BE78-BF60-D1089EB48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833" y="8761217"/>
            <a:ext cx="922250" cy="1149325"/>
          </a:xfrm>
          <a:prstGeom prst="rect">
            <a:avLst/>
          </a:prstGeom>
        </p:spPr>
      </p:pic>
    </p:spTree>
    <p:extLst>
      <p:ext uri="{BB962C8B-B14F-4D97-AF65-F5344CB8AC3E}">
        <p14:creationId xmlns:p14="http://schemas.microsoft.com/office/powerpoint/2010/main" val="4253116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fort-hood-picks-716.jpg">
            <a:extLst>
              <a:ext uri="{FF2B5EF4-FFF2-40B4-BE49-F238E27FC236}">
                <a16:creationId xmlns:a16="http://schemas.microsoft.com/office/drawing/2014/main" id="{A80C2606-7B72-1B11-4B09-0B0BE24BA80C}"/>
              </a:ext>
            </a:extLst>
          </p:cNvPr>
          <p:cNvPicPr>
            <a:picLocks noChangeAspect="1"/>
          </p:cNvPicPr>
          <p:nvPr/>
        </p:nvPicPr>
        <p:blipFill>
          <a:blip r:embed="rId2"/>
          <a:srcRect l="19042" r="19042"/>
          <a:stretch/>
        </p:blipFill>
        <p:spPr>
          <a:xfrm>
            <a:off x="0" y="6173"/>
            <a:ext cx="7772400" cy="5166252"/>
          </a:xfrm>
          <a:prstGeom prst="rect">
            <a:avLst/>
          </a:prstGeom>
        </p:spPr>
      </p:pic>
      <p:sp>
        <p:nvSpPr>
          <p:cNvPr id="7" name="TextBox 6">
            <a:extLst>
              <a:ext uri="{FF2B5EF4-FFF2-40B4-BE49-F238E27FC236}">
                <a16:creationId xmlns:a16="http://schemas.microsoft.com/office/drawing/2014/main" id="{B6947310-D7CF-4527-983C-386CC89354D6}"/>
              </a:ext>
            </a:extLst>
          </p:cNvPr>
          <p:cNvSpPr txBox="1"/>
          <p:nvPr/>
        </p:nvSpPr>
        <p:spPr>
          <a:xfrm>
            <a:off x="1390650" y="5504934"/>
            <a:ext cx="4991100" cy="1938992"/>
          </a:xfrm>
          <a:prstGeom prst="rect">
            <a:avLst/>
          </a:prstGeom>
          <a:noFill/>
        </p:spPr>
        <p:txBody>
          <a:bodyPr wrap="square">
            <a:spAutoFit/>
          </a:bodyPr>
          <a:lstStyle/>
          <a:p>
            <a:r>
              <a:rPr lang="en-US" sz="6000" dirty="0">
                <a:solidFill>
                  <a:schemeClr val="bg1"/>
                </a:solidFill>
                <a:latin typeface="Avenir Next LT Pro"/>
              </a:rPr>
              <a:t>Thank you for your Support!</a:t>
            </a:r>
            <a:endParaRPr lang="en-US" sz="6000" dirty="0">
              <a:solidFill>
                <a:schemeClr val="bg1"/>
              </a:solidFill>
            </a:endParaRPr>
          </a:p>
        </p:txBody>
      </p:sp>
      <p:sp>
        <p:nvSpPr>
          <p:cNvPr id="9" name="TextBox 8">
            <a:extLst>
              <a:ext uri="{FF2B5EF4-FFF2-40B4-BE49-F238E27FC236}">
                <a16:creationId xmlns:a16="http://schemas.microsoft.com/office/drawing/2014/main" id="{F3423858-5D50-D79D-396A-8B83EBFA58E2}"/>
              </a:ext>
            </a:extLst>
          </p:cNvPr>
          <p:cNvSpPr txBox="1"/>
          <p:nvPr/>
        </p:nvSpPr>
        <p:spPr>
          <a:xfrm>
            <a:off x="279400" y="8309835"/>
            <a:ext cx="4991100" cy="1477328"/>
          </a:xfrm>
          <a:prstGeom prst="rect">
            <a:avLst/>
          </a:prstGeom>
          <a:noFill/>
        </p:spPr>
        <p:txBody>
          <a:bodyPr wrap="square">
            <a:spAutoFit/>
          </a:bodyPr>
          <a:lstStyle/>
          <a:p>
            <a:pPr>
              <a:spcBef>
                <a:spcPts val="0"/>
              </a:spcBef>
              <a:spcAft>
                <a:spcPts val="0"/>
              </a:spcAft>
            </a:pPr>
            <a:r>
              <a:rPr lang="en-US" sz="1800" cap="all" dirty="0">
                <a:solidFill>
                  <a:schemeClr val="bg1"/>
                </a:solidFill>
                <a:ea typeface="+mn-lt"/>
                <a:cs typeface="+mn-lt"/>
              </a:rPr>
              <a:t>DENICE PRESEAU</a:t>
            </a:r>
            <a:endParaRPr lang="en-US" sz="1800" dirty="0">
              <a:solidFill>
                <a:schemeClr val="bg1"/>
              </a:solidFill>
              <a:ea typeface="+mn-lt"/>
              <a:cs typeface="+mn-lt"/>
            </a:endParaRPr>
          </a:p>
          <a:p>
            <a:pPr>
              <a:spcBef>
                <a:spcPts val="0"/>
              </a:spcBef>
              <a:spcAft>
                <a:spcPts val="0"/>
              </a:spcAft>
            </a:pPr>
            <a:r>
              <a:rPr lang="en-US" sz="1800" cap="all" dirty="0">
                <a:solidFill>
                  <a:schemeClr val="bg1"/>
                </a:solidFill>
                <a:ea typeface="+mn-lt"/>
                <a:cs typeface="+mn-lt"/>
              </a:rPr>
              <a:t>SPONSORSHIP &amp; MARKETING MANAGER</a:t>
            </a:r>
            <a:endParaRPr lang="en-US" sz="1800" dirty="0">
              <a:solidFill>
                <a:schemeClr val="bg1"/>
              </a:solidFill>
              <a:ea typeface="+mn-lt"/>
              <a:cs typeface="+mn-lt"/>
            </a:endParaRPr>
          </a:p>
          <a:p>
            <a:pPr>
              <a:spcBef>
                <a:spcPts val="0"/>
              </a:spcBef>
              <a:spcAft>
                <a:spcPts val="0"/>
              </a:spcAft>
            </a:pPr>
            <a:r>
              <a:rPr lang="en-US" sz="1800" cap="all" dirty="0">
                <a:solidFill>
                  <a:schemeClr val="bg1"/>
                </a:solidFill>
                <a:ea typeface="+mn-lt"/>
                <a:cs typeface="+mn-lt"/>
              </a:rPr>
              <a:t>U.S. ARMY MWR - DETROIT ARSENAL </a:t>
            </a:r>
            <a:endParaRPr lang="en-US" sz="1800" dirty="0">
              <a:solidFill>
                <a:schemeClr val="bg1"/>
              </a:solidFill>
              <a:ea typeface="+mn-lt"/>
              <a:cs typeface="+mn-lt"/>
            </a:endParaRPr>
          </a:p>
          <a:p>
            <a:pPr>
              <a:spcBef>
                <a:spcPts val="0"/>
              </a:spcBef>
              <a:spcAft>
                <a:spcPts val="0"/>
              </a:spcAft>
            </a:pPr>
            <a:r>
              <a:rPr lang="en-US" sz="1800" cap="all" dirty="0">
                <a:solidFill>
                  <a:schemeClr val="bg1"/>
                </a:solidFill>
                <a:ea typeface="+mn-lt"/>
                <a:cs typeface="+mn-lt"/>
              </a:rPr>
              <a:t>PHONE: 586-282-0969</a:t>
            </a:r>
            <a:endParaRPr lang="en-US" sz="1800" dirty="0">
              <a:solidFill>
                <a:schemeClr val="bg1"/>
              </a:solidFill>
              <a:ea typeface="+mn-lt"/>
              <a:cs typeface="+mn-lt"/>
            </a:endParaRPr>
          </a:p>
          <a:p>
            <a:pPr>
              <a:spcBef>
                <a:spcPts val="0"/>
              </a:spcBef>
              <a:spcAft>
                <a:spcPts val="0"/>
              </a:spcAft>
            </a:pPr>
            <a:r>
              <a:rPr lang="en-US" sz="1800" cap="all" dirty="0">
                <a:solidFill>
                  <a:schemeClr val="bg1"/>
                </a:solidFill>
                <a:ea typeface="+mn-lt"/>
                <a:cs typeface="+mn-lt"/>
              </a:rPr>
              <a:t>EMAIL: </a:t>
            </a:r>
            <a:r>
              <a:rPr lang="en-US" sz="1800" cap="all" dirty="0">
                <a:solidFill>
                  <a:schemeClr val="bg1"/>
                </a:solidFill>
                <a:ea typeface="+mn-lt"/>
                <a:cs typeface="+mn-lt"/>
                <a:hlinkClick r:id="rId3">
                  <a:extLst>
                    <a:ext uri="{A12FA001-AC4F-418D-AE19-62706E023703}">
                      <ahyp:hlinkClr xmlns:ahyp="http://schemas.microsoft.com/office/drawing/2018/hyperlinkcolor" val="tx"/>
                    </a:ext>
                  </a:extLst>
                </a:hlinkClick>
              </a:rPr>
              <a:t>DENICE.PRESEAU.NAF@ARMY.MIL</a:t>
            </a:r>
            <a:endParaRPr lang="en-US" dirty="0">
              <a:solidFill>
                <a:schemeClr val="bg1"/>
              </a:solidFill>
            </a:endParaRPr>
          </a:p>
        </p:txBody>
      </p:sp>
      <p:pic>
        <p:nvPicPr>
          <p:cNvPr id="10" name="Picture 9" descr="Family_MWR_Logo_FC2.png">
            <a:extLst>
              <a:ext uri="{FF2B5EF4-FFF2-40B4-BE49-F238E27FC236}">
                <a16:creationId xmlns:a16="http://schemas.microsoft.com/office/drawing/2014/main" id="{C441DF2A-BDB5-7675-91D3-B6403C7063B8}"/>
              </a:ext>
            </a:extLst>
          </p:cNvPr>
          <p:cNvPicPr>
            <a:picLocks noChangeAspect="1"/>
          </p:cNvPicPr>
          <p:nvPr/>
        </p:nvPicPr>
        <p:blipFill>
          <a:blip r:embed="rId4"/>
          <a:stretch>
            <a:fillRect/>
          </a:stretch>
        </p:blipFill>
        <p:spPr>
          <a:xfrm>
            <a:off x="6759303" y="9014032"/>
            <a:ext cx="733697" cy="773131"/>
          </a:xfrm>
          <a:prstGeom prst="rect">
            <a:avLst/>
          </a:prstGeom>
        </p:spPr>
      </p:pic>
      <p:pic>
        <p:nvPicPr>
          <p:cNvPr id="11" name="Picture 10" descr="Logo&#10;&#10;Description automatically generated">
            <a:extLst>
              <a:ext uri="{FF2B5EF4-FFF2-40B4-BE49-F238E27FC236}">
                <a16:creationId xmlns:a16="http://schemas.microsoft.com/office/drawing/2014/main" id="{91F00BAF-F42D-3C69-2070-2A8571AE1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385" y="8996194"/>
            <a:ext cx="733698" cy="914348"/>
          </a:xfrm>
          <a:prstGeom prst="rect">
            <a:avLst/>
          </a:prstGeom>
        </p:spPr>
      </p:pic>
    </p:spTree>
    <p:extLst>
      <p:ext uri="{BB962C8B-B14F-4D97-AF65-F5344CB8AC3E}">
        <p14:creationId xmlns:p14="http://schemas.microsoft.com/office/powerpoint/2010/main" val="152535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88EB-C8E5-5F52-FFBB-60D07CE2F0B9}"/>
              </a:ext>
            </a:extLst>
          </p:cNvPr>
          <p:cNvSpPr>
            <a:spLocks noGrp="1"/>
          </p:cNvSpPr>
          <p:nvPr>
            <p:ph type="title"/>
          </p:nvPr>
        </p:nvSpPr>
        <p:spPr>
          <a:xfrm>
            <a:off x="114467" y="5029200"/>
            <a:ext cx="7543634" cy="1073158"/>
          </a:xfrm>
        </p:spPr>
        <p:txBody>
          <a:bodyPr vert="horz" lIns="31825" tIns="15914" rIns="31825" bIns="15914" rtlCol="0" anchor="b">
            <a:noAutofit/>
          </a:bodyPr>
          <a:lstStyle/>
          <a:p>
            <a:r>
              <a:rPr lang="en-US" sz="3520" cap="all" dirty="0">
                <a:solidFill>
                  <a:srgbClr val="FEC31C"/>
                </a:solidFill>
                <a:latin typeface="Avenir Next LT Pro"/>
                <a:ea typeface="+mj-lt"/>
                <a:cs typeface="+mj-lt"/>
              </a:rPr>
              <a:t> </a:t>
            </a:r>
            <a:r>
              <a:rPr lang="en-US" sz="3520" cap="all" dirty="0">
                <a:solidFill>
                  <a:schemeClr val="accent2"/>
                </a:solidFill>
                <a:latin typeface="Avenir Next LT Pro"/>
                <a:ea typeface="+mj-lt"/>
                <a:cs typeface="+mj-lt"/>
              </a:rPr>
              <a:t>U.S. Army MWR Detroit Arsenal</a:t>
            </a:r>
            <a:br>
              <a:rPr lang="en-US" sz="3520" b="1" cap="all" dirty="0">
                <a:solidFill>
                  <a:schemeClr val="accent2"/>
                </a:solidFill>
                <a:latin typeface="Avenir Next LT Pro"/>
              </a:rPr>
            </a:br>
            <a:r>
              <a:rPr lang="en-US" sz="3080" b="1" cap="all" dirty="0">
                <a:solidFill>
                  <a:schemeClr val="accent2"/>
                </a:solidFill>
                <a:latin typeface="Avenir Next LT Pro"/>
              </a:rPr>
              <a:t> PARTNERSHIP OPPORTUNITIES:</a:t>
            </a:r>
            <a:endParaRPr lang="en-US" sz="3080" b="1" dirty="0">
              <a:solidFill>
                <a:schemeClr val="accent2"/>
              </a:solidFill>
              <a:latin typeface="Avenir Next LT Pro"/>
            </a:endParaRPr>
          </a:p>
        </p:txBody>
      </p:sp>
      <p:sp>
        <p:nvSpPr>
          <p:cNvPr id="5" name="Text Placeholder 4">
            <a:extLst>
              <a:ext uri="{FF2B5EF4-FFF2-40B4-BE49-F238E27FC236}">
                <a16:creationId xmlns:a16="http://schemas.microsoft.com/office/drawing/2014/main" id="{E59AF2DC-1220-CC84-BEED-574E9C73F363}"/>
              </a:ext>
            </a:extLst>
          </p:cNvPr>
          <p:cNvSpPr>
            <a:spLocks noGrp="1"/>
          </p:cNvSpPr>
          <p:nvPr>
            <p:ph type="body" sz="half" idx="2"/>
          </p:nvPr>
        </p:nvSpPr>
        <p:spPr>
          <a:xfrm>
            <a:off x="114301" y="6279919"/>
            <a:ext cx="7543636" cy="3216721"/>
          </a:xfrm>
        </p:spPr>
        <p:txBody>
          <a:bodyPr vert="horz" lIns="100584" tIns="50292" rIns="100584" bIns="50292" rtlCol="0" anchor="t">
            <a:noAutofit/>
          </a:bodyPr>
          <a:lstStyle/>
          <a:p>
            <a:pPr>
              <a:lnSpc>
                <a:spcPct val="100000"/>
              </a:lnSpc>
              <a:spcBef>
                <a:spcPts val="0"/>
              </a:spcBef>
            </a:pPr>
            <a:r>
              <a:rPr lang="en-US" sz="1650" dirty="0">
                <a:solidFill>
                  <a:schemeClr val="bg1"/>
                </a:solidFill>
                <a:latin typeface="Avenir Next LT Pro"/>
                <a:ea typeface="+mn-lt"/>
                <a:cs typeface="+mn-lt"/>
              </a:rPr>
              <a:t>Commercial Sponsorship and Advertising is a Department of Defense program that opens the door for civilian businesses to sponsor Family and Morale, Welfare and Recreation (MWR) programs on the installation.</a:t>
            </a:r>
          </a:p>
          <a:p>
            <a:pPr>
              <a:lnSpc>
                <a:spcPct val="100000"/>
              </a:lnSpc>
              <a:spcBef>
                <a:spcPts val="0"/>
              </a:spcBef>
            </a:pPr>
            <a:endParaRPr lang="en-US" sz="1650" dirty="0">
              <a:solidFill>
                <a:schemeClr val="bg1"/>
              </a:solidFill>
              <a:latin typeface="Avenir Next LT Pro"/>
              <a:ea typeface="+mn-lt"/>
              <a:cs typeface="+mn-lt"/>
            </a:endParaRPr>
          </a:p>
          <a:p>
            <a:pPr>
              <a:lnSpc>
                <a:spcPct val="100000"/>
              </a:lnSpc>
              <a:spcBef>
                <a:spcPts val="0"/>
              </a:spcBef>
            </a:pPr>
            <a:r>
              <a:rPr lang="en-US" sz="1650" dirty="0">
                <a:solidFill>
                  <a:schemeClr val="bg1"/>
                </a:solidFill>
                <a:latin typeface="Avenir Next LT Pro"/>
                <a:ea typeface="+mn-lt"/>
                <a:cs typeface="+mn-lt"/>
              </a:rPr>
              <a:t>Sponsorship can be cash, products, or services. In return, you will be provided with logo coverage, advertising, couponing opportunities, plus other benefits. All revenue generated through sponsorship goes directly to MWR programs to make them successful. </a:t>
            </a:r>
          </a:p>
          <a:p>
            <a:pPr>
              <a:lnSpc>
                <a:spcPct val="100000"/>
              </a:lnSpc>
              <a:spcBef>
                <a:spcPts val="0"/>
              </a:spcBef>
            </a:pPr>
            <a:endParaRPr lang="en-US" sz="1650" dirty="0">
              <a:solidFill>
                <a:schemeClr val="bg1"/>
              </a:solidFill>
              <a:latin typeface="Avenir Next LT Pro"/>
              <a:ea typeface="+mn-lt"/>
              <a:cs typeface="+mn-lt"/>
            </a:endParaRPr>
          </a:p>
          <a:p>
            <a:pPr>
              <a:lnSpc>
                <a:spcPct val="100000"/>
              </a:lnSpc>
              <a:spcBef>
                <a:spcPts val="0"/>
              </a:spcBef>
            </a:pPr>
            <a:r>
              <a:rPr lang="en-US" sz="1650" dirty="0">
                <a:solidFill>
                  <a:schemeClr val="bg1"/>
                </a:solidFill>
                <a:latin typeface="Avenir Next LT Pro"/>
                <a:ea typeface="+mn-lt"/>
                <a:cs typeface="+mn-lt"/>
              </a:rPr>
              <a:t>Consider the impact your company can have on America’s Soldiers, Veterans, and their families by becoming a Corporate Sponsor.</a:t>
            </a:r>
          </a:p>
          <a:p>
            <a:pPr>
              <a:lnSpc>
                <a:spcPct val="100000"/>
              </a:lnSpc>
              <a:spcBef>
                <a:spcPts val="0"/>
              </a:spcBef>
            </a:pPr>
            <a:endParaRPr lang="en-US" sz="1760" dirty="0">
              <a:solidFill>
                <a:schemeClr val="bg1"/>
              </a:solidFill>
              <a:latin typeface="Avenir Next LT Pro"/>
              <a:ea typeface="+mn-lt"/>
              <a:cs typeface="+mn-lt"/>
            </a:endParaRPr>
          </a:p>
          <a:p>
            <a:pPr>
              <a:lnSpc>
                <a:spcPct val="100000"/>
              </a:lnSpc>
              <a:spcBef>
                <a:spcPts val="0"/>
              </a:spcBef>
            </a:pPr>
            <a:r>
              <a:rPr lang="en-US" sz="1760" dirty="0">
                <a:solidFill>
                  <a:schemeClr val="bg1"/>
                </a:solidFill>
                <a:latin typeface="Avenir Next LT Pro"/>
                <a:ea typeface="+mn-lt"/>
                <a:cs typeface="+mn-lt"/>
              </a:rPr>
              <a:t>CONTACT US TODAY!</a:t>
            </a:r>
            <a:endParaRPr lang="en-US" sz="1760" dirty="0">
              <a:solidFill>
                <a:schemeClr val="bg1"/>
              </a:solidFill>
              <a:latin typeface="Avenir Next LT Pro"/>
            </a:endParaRPr>
          </a:p>
        </p:txBody>
      </p:sp>
      <p:pic>
        <p:nvPicPr>
          <p:cNvPr id="4" name="Picture 3" descr="Family_MWR_Logo_FC2.png">
            <a:extLst>
              <a:ext uri="{FF2B5EF4-FFF2-40B4-BE49-F238E27FC236}">
                <a16:creationId xmlns:a16="http://schemas.microsoft.com/office/drawing/2014/main" id="{8F1C4122-B075-91FB-98B0-EB56B6CE07D3}"/>
              </a:ext>
            </a:extLst>
          </p:cNvPr>
          <p:cNvPicPr>
            <a:picLocks noChangeAspect="1"/>
          </p:cNvPicPr>
          <p:nvPr/>
        </p:nvPicPr>
        <p:blipFill>
          <a:blip r:embed="rId2"/>
          <a:stretch>
            <a:fillRect/>
          </a:stretch>
        </p:blipFill>
        <p:spPr>
          <a:xfrm>
            <a:off x="6897528" y="9193282"/>
            <a:ext cx="575769" cy="606715"/>
          </a:xfrm>
          <a:prstGeom prst="rect">
            <a:avLst/>
          </a:prstGeom>
        </p:spPr>
      </p:pic>
      <p:pic>
        <p:nvPicPr>
          <p:cNvPr id="8" name="Picture 7" descr="A person holding a flag&#10;&#10;Description automatically generated with medium confidence">
            <a:extLst>
              <a:ext uri="{FF2B5EF4-FFF2-40B4-BE49-F238E27FC236}">
                <a16:creationId xmlns:a16="http://schemas.microsoft.com/office/drawing/2014/main" id="{31D64B75-A3F6-CBBD-06D5-7C677DB34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772400" cy="4851639"/>
          </a:xfrm>
          <a:prstGeom prst="rect">
            <a:avLst/>
          </a:prstGeom>
        </p:spPr>
      </p:pic>
      <p:pic>
        <p:nvPicPr>
          <p:cNvPr id="6" name="Picture 5" descr="Logo&#10;&#10;Description automatically generated">
            <a:extLst>
              <a:ext uri="{FF2B5EF4-FFF2-40B4-BE49-F238E27FC236}">
                <a16:creationId xmlns:a16="http://schemas.microsoft.com/office/drawing/2014/main" id="{A7559F7F-B4AC-06C9-0508-892EF8ECE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631" y="9032237"/>
            <a:ext cx="745297" cy="928803"/>
          </a:xfrm>
          <a:prstGeom prst="rect">
            <a:avLst/>
          </a:prstGeom>
        </p:spPr>
      </p:pic>
    </p:spTree>
    <p:extLst>
      <p:ext uri="{BB962C8B-B14F-4D97-AF65-F5344CB8AC3E}">
        <p14:creationId xmlns:p14="http://schemas.microsoft.com/office/powerpoint/2010/main" val="1765879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grass, outdoor, person, sport&#10;&#10;Description automatically generated">
            <a:extLst>
              <a:ext uri="{FF2B5EF4-FFF2-40B4-BE49-F238E27FC236}">
                <a16:creationId xmlns:a16="http://schemas.microsoft.com/office/drawing/2014/main" id="{2B97EBD1-4928-9DCB-FD97-5E31B09E42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13" r="972" b="-1"/>
          <a:stretch/>
        </p:blipFill>
        <p:spPr>
          <a:xfrm>
            <a:off x="0" y="0"/>
            <a:ext cx="7772399" cy="5825472"/>
          </a:xfrm>
          <a:prstGeom prst="rect">
            <a:avLst/>
          </a:prstGeom>
        </p:spPr>
      </p:pic>
      <p:sp>
        <p:nvSpPr>
          <p:cNvPr id="3" name="TextBox 2">
            <a:extLst>
              <a:ext uri="{FF2B5EF4-FFF2-40B4-BE49-F238E27FC236}">
                <a16:creationId xmlns:a16="http://schemas.microsoft.com/office/drawing/2014/main" id="{96F773E4-0F03-91D7-B116-B2F2C5FCBEDF}"/>
              </a:ext>
              <a:ext uri="{C183D7F6-B498-43B3-948B-1728B52AA6E4}">
                <adec:decorative xmlns:adec="http://schemas.microsoft.com/office/drawing/2017/decorative" val="0"/>
              </a:ext>
            </a:extLst>
          </p:cNvPr>
          <p:cNvSpPr txBox="1"/>
          <p:nvPr/>
        </p:nvSpPr>
        <p:spPr>
          <a:xfrm>
            <a:off x="626604" y="6038529"/>
            <a:ext cx="2873910" cy="3863340"/>
          </a:xfrm>
          <a:prstGeom prst="rect">
            <a:avLst/>
          </a:prstGeom>
        </p:spPr>
        <p:txBody>
          <a:bodyPr vert="horz" lIns="28932" tIns="14467" rIns="28932" bIns="14467" rtlCol="0" anchor="t">
            <a:noAutofit/>
          </a:bodyPr>
          <a:lstStyle/>
          <a:p>
            <a:pPr indent="-57785" algn="ctr">
              <a:lnSpc>
                <a:spcPct val="90000"/>
              </a:lnSpc>
              <a:spcAft>
                <a:spcPts val="254"/>
              </a:spcAft>
            </a:pPr>
            <a:r>
              <a:rPr lang="en-US" sz="2000" dirty="0">
                <a:solidFill>
                  <a:schemeClr val="accent2"/>
                </a:solidFill>
                <a:latin typeface="G.I. 400" pitchFamily="50" charset="0"/>
              </a:rPr>
              <a:t>Selfridge ANG Golf Club</a:t>
            </a:r>
          </a:p>
          <a:p>
            <a:pPr indent="-57785" algn="ctr">
              <a:lnSpc>
                <a:spcPct val="90000"/>
              </a:lnSpc>
              <a:spcAft>
                <a:spcPts val="254"/>
              </a:spcAft>
            </a:pPr>
            <a:endParaRPr lang="en-US" sz="1600" dirty="0">
              <a:solidFill>
                <a:schemeClr val="bg1"/>
              </a:solidFill>
              <a:latin typeface="G.I. 400" pitchFamily="50" charset="0"/>
            </a:endParaRPr>
          </a:p>
          <a:p>
            <a:pPr marL="0" marR="0" indent="-57785">
              <a:lnSpc>
                <a:spcPct val="90000"/>
              </a:lnSpc>
              <a:spcBef>
                <a:spcPts val="0"/>
              </a:spcBef>
              <a:spcAft>
                <a:spcPts val="254"/>
              </a:spcAft>
              <a:buClr>
                <a:schemeClr val="accent1"/>
              </a:buClr>
            </a:pPr>
            <a:r>
              <a:rPr lang="en-US" sz="1600" dirty="0">
                <a:solidFill>
                  <a:schemeClr val="bg1"/>
                </a:solidFill>
                <a:latin typeface="G.I. 400" pitchFamily="50" charset="0"/>
              </a:rPr>
              <a:t>Advertising Options:</a:t>
            </a:r>
          </a:p>
          <a:p>
            <a:pPr marL="86360" indent="-53975" algn="ctr">
              <a:lnSpc>
                <a:spcPct val="90000"/>
              </a:lnSpc>
              <a:spcAft>
                <a:spcPts val="254"/>
              </a:spcAft>
              <a:buClr>
                <a:schemeClr val="accent1"/>
              </a:buClr>
              <a:buFont typeface="Wingdings" panose="05000000000000000000" pitchFamily="2" charset="2"/>
              <a:buChar char="Ø"/>
            </a:pPr>
            <a:endParaRPr lang="en-US" sz="1600" dirty="0">
              <a:solidFill>
                <a:schemeClr val="bg1"/>
              </a:solidFill>
              <a:latin typeface="G.I. 400" pitchFamily="50" charset="0"/>
            </a:endParaRPr>
          </a:p>
          <a:p>
            <a:pPr marL="86360" indent="-53975" algn="ctr">
              <a:lnSpc>
                <a:spcPct val="90000"/>
              </a:lnSpc>
              <a:spcAft>
                <a:spcPts val="254"/>
              </a:spcAft>
              <a:buClr>
                <a:schemeClr val="accent1"/>
              </a:buClr>
              <a:buFont typeface="Wingdings" panose="05000000000000000000" pitchFamily="2" charset="2"/>
              <a:buChar char="Ø"/>
            </a:pPr>
            <a:r>
              <a:rPr lang="en-US" sz="1600" dirty="0">
                <a:solidFill>
                  <a:schemeClr val="bg1"/>
                </a:solidFill>
                <a:latin typeface="G.I. 400" pitchFamily="50" charset="0"/>
              </a:rPr>
              <a:t> (1) Tee Hole Marker + Sign + (2) Golf Cart Banners for 1 year </a:t>
            </a:r>
          </a:p>
          <a:p>
            <a:pPr marR="0" algn="ctr">
              <a:lnSpc>
                <a:spcPct val="90000"/>
              </a:lnSpc>
              <a:spcBef>
                <a:spcPts val="0"/>
              </a:spcBef>
              <a:spcAft>
                <a:spcPts val="254"/>
              </a:spcAft>
            </a:pPr>
            <a:endParaRPr lang="en-US" sz="1600" dirty="0">
              <a:solidFill>
                <a:schemeClr val="bg1"/>
              </a:solidFill>
              <a:latin typeface="G.I. 400" pitchFamily="50" charset="0"/>
            </a:endParaRPr>
          </a:p>
          <a:p>
            <a:pPr marL="171450" marR="0" indent="-171450" algn="ctr">
              <a:lnSpc>
                <a:spcPct val="90000"/>
              </a:lnSpc>
              <a:spcBef>
                <a:spcPts val="0"/>
              </a:spcBef>
              <a:spcAft>
                <a:spcPts val="254"/>
              </a:spcAft>
              <a:buFont typeface="Wingdings" panose="05000000000000000000" pitchFamily="2" charset="2"/>
              <a:buChar char="Ø"/>
            </a:pPr>
            <a:r>
              <a:rPr lang="en-US" sz="1600" dirty="0">
                <a:solidFill>
                  <a:schemeClr val="bg1"/>
                </a:solidFill>
                <a:latin typeface="G.I. 400" pitchFamily="50" charset="0"/>
              </a:rPr>
              <a:t> (2)  Golf Cart Banners For (1) Year</a:t>
            </a:r>
          </a:p>
          <a:p>
            <a:pPr marR="0" algn="ctr">
              <a:lnSpc>
                <a:spcPct val="90000"/>
              </a:lnSpc>
              <a:spcBef>
                <a:spcPts val="0"/>
              </a:spcBef>
              <a:spcAft>
                <a:spcPts val="254"/>
              </a:spcAft>
            </a:pPr>
            <a:endParaRPr lang="en-US" sz="1600" dirty="0">
              <a:solidFill>
                <a:schemeClr val="bg1"/>
              </a:solidFill>
              <a:latin typeface="G.I. 400" pitchFamily="50" charset="0"/>
            </a:endParaRPr>
          </a:p>
          <a:p>
            <a:pPr marL="171450" marR="0" indent="-171450" algn="ctr">
              <a:lnSpc>
                <a:spcPct val="90000"/>
              </a:lnSpc>
              <a:spcBef>
                <a:spcPts val="0"/>
              </a:spcBef>
              <a:spcAft>
                <a:spcPts val="254"/>
              </a:spcAft>
              <a:buFont typeface="Wingdings" panose="05000000000000000000" pitchFamily="2" charset="2"/>
              <a:buChar char="Ø"/>
            </a:pPr>
            <a:r>
              <a:rPr lang="en-US" sz="1600" dirty="0">
                <a:solidFill>
                  <a:schemeClr val="bg1"/>
                </a:solidFill>
                <a:latin typeface="G.I. 400" pitchFamily="50" charset="0"/>
              </a:rPr>
              <a:t>(1) Tee Hole Marker for 1 year</a:t>
            </a:r>
          </a:p>
          <a:p>
            <a:pPr marR="0" algn="ctr">
              <a:lnSpc>
                <a:spcPct val="90000"/>
              </a:lnSpc>
              <a:spcBef>
                <a:spcPts val="0"/>
              </a:spcBef>
              <a:spcAft>
                <a:spcPts val="254"/>
              </a:spcAft>
            </a:pPr>
            <a:endParaRPr lang="en-US" sz="1600" dirty="0">
              <a:solidFill>
                <a:schemeClr val="bg1"/>
              </a:solidFill>
              <a:latin typeface="G.I. 400" pitchFamily="50" charset="0"/>
            </a:endParaRPr>
          </a:p>
          <a:p>
            <a:pPr marL="171450" marR="0" indent="-171450" algn="ctr">
              <a:lnSpc>
                <a:spcPct val="90000"/>
              </a:lnSpc>
              <a:spcBef>
                <a:spcPts val="0"/>
              </a:spcBef>
              <a:spcAft>
                <a:spcPts val="254"/>
              </a:spcAft>
              <a:buFont typeface="Wingdings" panose="05000000000000000000" pitchFamily="2" charset="2"/>
              <a:buChar char="Ø"/>
            </a:pPr>
            <a:r>
              <a:rPr lang="en-US" sz="1600" dirty="0">
                <a:solidFill>
                  <a:schemeClr val="bg1"/>
                </a:solidFill>
                <a:latin typeface="G.I. 400" pitchFamily="50" charset="0"/>
              </a:rPr>
              <a:t>Score Card Ad for 1 year</a:t>
            </a:r>
          </a:p>
          <a:p>
            <a:pPr marR="0" algn="ctr">
              <a:lnSpc>
                <a:spcPct val="90000"/>
              </a:lnSpc>
              <a:spcBef>
                <a:spcPts val="0"/>
              </a:spcBef>
              <a:spcAft>
                <a:spcPts val="254"/>
              </a:spcAft>
            </a:pPr>
            <a:endParaRPr lang="en-US" sz="1200" dirty="0">
              <a:latin typeface="Avenir Next LT Pro"/>
            </a:endParaRPr>
          </a:p>
          <a:p>
            <a:pPr marL="171450" marR="0" indent="-171450" algn="ctr">
              <a:lnSpc>
                <a:spcPct val="90000"/>
              </a:lnSpc>
              <a:spcBef>
                <a:spcPts val="0"/>
              </a:spcBef>
              <a:spcAft>
                <a:spcPts val="254"/>
              </a:spcAft>
              <a:buFont typeface="Wingdings" panose="05000000000000000000" pitchFamily="2" charset="2"/>
              <a:buChar char="Ø"/>
            </a:pPr>
            <a:endParaRPr lang="en-US" sz="1200" dirty="0"/>
          </a:p>
          <a:p>
            <a:pPr indent="-57785">
              <a:lnSpc>
                <a:spcPct val="90000"/>
              </a:lnSpc>
              <a:spcAft>
                <a:spcPts val="254"/>
              </a:spcAft>
              <a:buClr>
                <a:schemeClr val="accent1"/>
              </a:buClr>
            </a:pPr>
            <a:endParaRPr lang="en-US" sz="1200" dirty="0">
              <a:latin typeface="Avenir Next LT Pro"/>
            </a:endParaRPr>
          </a:p>
        </p:txBody>
      </p:sp>
      <p:pic>
        <p:nvPicPr>
          <p:cNvPr id="5" name="Picture 4" descr="Text&#10;&#10;Description automatically generated">
            <a:extLst>
              <a:ext uri="{FF2B5EF4-FFF2-40B4-BE49-F238E27FC236}">
                <a16:creationId xmlns:a16="http://schemas.microsoft.com/office/drawing/2014/main" id="{85A77316-0B4D-514A-17A8-A887FBBCE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888" y="6467572"/>
            <a:ext cx="2873909" cy="2195858"/>
          </a:xfrm>
          <a:prstGeom prst="rect">
            <a:avLst/>
          </a:prstGeom>
        </p:spPr>
      </p:pic>
      <p:pic>
        <p:nvPicPr>
          <p:cNvPr id="6" name="Picture 5" descr="Family_MWR_Logo_FC2.png">
            <a:extLst>
              <a:ext uri="{FF2B5EF4-FFF2-40B4-BE49-F238E27FC236}">
                <a16:creationId xmlns:a16="http://schemas.microsoft.com/office/drawing/2014/main" id="{1AB190BC-A90A-4165-5821-E25257DC140F}"/>
              </a:ext>
            </a:extLst>
          </p:cNvPr>
          <p:cNvPicPr>
            <a:picLocks noChangeAspect="1"/>
          </p:cNvPicPr>
          <p:nvPr/>
        </p:nvPicPr>
        <p:blipFill>
          <a:blip r:embed="rId4"/>
          <a:stretch>
            <a:fillRect/>
          </a:stretch>
        </p:blipFill>
        <p:spPr>
          <a:xfrm>
            <a:off x="6858000" y="9057273"/>
            <a:ext cx="692784" cy="730019"/>
          </a:xfrm>
          <a:prstGeom prst="rect">
            <a:avLst/>
          </a:prstGeom>
        </p:spPr>
      </p:pic>
    </p:spTree>
    <p:extLst>
      <p:ext uri="{BB962C8B-B14F-4D97-AF65-F5344CB8AC3E}">
        <p14:creationId xmlns:p14="http://schemas.microsoft.com/office/powerpoint/2010/main" val="293138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7ABE-9856-7FB5-8F21-57D5B67D47FF}"/>
              </a:ext>
            </a:extLst>
          </p:cNvPr>
          <p:cNvSpPr>
            <a:spLocks noGrp="1"/>
          </p:cNvSpPr>
          <p:nvPr>
            <p:ph type="title"/>
          </p:nvPr>
        </p:nvSpPr>
        <p:spPr>
          <a:xfrm>
            <a:off x="8440726" y="853388"/>
            <a:ext cx="2087473" cy="219586"/>
          </a:xfrm>
        </p:spPr>
        <p:txBody>
          <a:bodyPr vert="horz" lIns="31825" tIns="15914" rIns="31825" bIns="15914" rtlCol="0" anchor="t">
            <a:normAutofit fontScale="90000"/>
          </a:bodyPr>
          <a:lstStyle/>
          <a:p>
            <a:pPr defTabSz="318254"/>
            <a:br>
              <a:rPr lang="en-US" sz="715" spc="-18" dirty="0">
                <a:ln w="9525">
                  <a:solidFill>
                    <a:srgbClr val="000000"/>
                  </a:solidFill>
                  <a:round/>
                  <a:headEnd/>
                  <a:tailEnd/>
                </a:ln>
              </a:rPr>
            </a:br>
            <a:endParaRPr lang="en-US" sz="732" spc="-18" dirty="0"/>
          </a:p>
        </p:txBody>
      </p:sp>
      <p:sp>
        <p:nvSpPr>
          <p:cNvPr id="3" name="TextBox 2">
            <a:extLst>
              <a:ext uri="{FF2B5EF4-FFF2-40B4-BE49-F238E27FC236}">
                <a16:creationId xmlns:a16="http://schemas.microsoft.com/office/drawing/2014/main" id="{48E5FDFC-1AC5-A74D-765A-0454EAF5074F}"/>
              </a:ext>
            </a:extLst>
          </p:cNvPr>
          <p:cNvSpPr txBox="1"/>
          <p:nvPr/>
        </p:nvSpPr>
        <p:spPr>
          <a:xfrm>
            <a:off x="817867" y="4351691"/>
            <a:ext cx="5983536" cy="1184940"/>
          </a:xfrm>
          <a:prstGeom prst="rect">
            <a:avLst/>
          </a:prstGeom>
          <a:noFill/>
        </p:spPr>
        <p:txBody>
          <a:bodyPr rot="0" spcFirstLastPara="0" vertOverflow="overflow" horzOverflow="overflow" vert="horz" wrap="square" lIns="100584" tIns="50292" rIns="100584" bIns="50292" numCol="1" spcCol="0" rtlCol="0" fromWordArt="0" anchor="t" anchorCtr="0" forceAA="0" compatLnSpc="1">
            <a:prstTxWarp prst="textNoShape">
              <a:avLst/>
            </a:prstTxWarp>
            <a:spAutoFit/>
          </a:bodyPr>
          <a:lstStyle/>
          <a:p>
            <a:pPr algn="ctr"/>
            <a:r>
              <a:rPr lang="en-US" sz="3080" b="1" dirty="0">
                <a:solidFill>
                  <a:schemeClr val="accent2"/>
                </a:solidFill>
                <a:latin typeface="Avenir Next LT Pro"/>
                <a:ea typeface="+mn-lt"/>
                <a:cs typeface="+mn-lt"/>
              </a:rPr>
              <a:t>Mulligan’s Banquet Center</a:t>
            </a:r>
          </a:p>
          <a:p>
            <a:pPr algn="ctr"/>
            <a:r>
              <a:rPr lang="en-US" sz="1980" b="1" dirty="0">
                <a:solidFill>
                  <a:schemeClr val="accent2"/>
                </a:solidFill>
                <a:latin typeface="Avenir Next LT Pro"/>
                <a:ea typeface="+mn-lt"/>
                <a:cs typeface="+mn-lt"/>
              </a:rPr>
              <a:t>Catering and Conference Center at</a:t>
            </a:r>
            <a:br>
              <a:rPr lang="en-US" sz="1980" b="1" dirty="0">
                <a:solidFill>
                  <a:schemeClr val="accent2"/>
                </a:solidFill>
                <a:latin typeface="Avenir Next LT Pro"/>
                <a:ea typeface="+mn-lt"/>
                <a:cs typeface="+mn-lt"/>
              </a:rPr>
            </a:br>
            <a:r>
              <a:rPr lang="en-US" sz="1980" b="1" dirty="0">
                <a:solidFill>
                  <a:schemeClr val="accent2"/>
                </a:solidFill>
                <a:latin typeface="Avenir Next LT Pro"/>
                <a:ea typeface="+mn-lt"/>
                <a:cs typeface="+mn-lt"/>
              </a:rPr>
              <a:t>Selfridge Golf Club</a:t>
            </a:r>
            <a:endParaRPr lang="en-US" sz="1980" b="1" dirty="0">
              <a:solidFill>
                <a:schemeClr val="accent2"/>
              </a:solidFill>
              <a:latin typeface="Avenir Next LT Pro"/>
            </a:endParaRPr>
          </a:p>
        </p:txBody>
      </p:sp>
      <p:sp>
        <p:nvSpPr>
          <p:cNvPr id="8" name="Text Placeholder 7">
            <a:extLst>
              <a:ext uri="{FF2B5EF4-FFF2-40B4-BE49-F238E27FC236}">
                <a16:creationId xmlns:a16="http://schemas.microsoft.com/office/drawing/2014/main" id="{A5DAC5E5-0CC3-7D85-4E54-943EFB6332BD}"/>
              </a:ext>
            </a:extLst>
          </p:cNvPr>
          <p:cNvSpPr>
            <a:spLocks noGrp="1"/>
          </p:cNvSpPr>
          <p:nvPr>
            <p:ph type="body" sz="half" idx="2"/>
          </p:nvPr>
        </p:nvSpPr>
        <p:spPr>
          <a:xfrm>
            <a:off x="113662" y="5816409"/>
            <a:ext cx="3639851" cy="4115020"/>
          </a:xfrm>
        </p:spPr>
        <p:txBody>
          <a:bodyPr vert="horz" lIns="100584" tIns="50292" rIns="100584" bIns="50292" rtlCol="0" anchor="t">
            <a:noAutofit/>
          </a:bodyPr>
          <a:lstStyle/>
          <a:p>
            <a:pPr algn="ctr">
              <a:lnSpc>
                <a:spcPct val="113999"/>
              </a:lnSpc>
            </a:pPr>
            <a:r>
              <a:rPr lang="en-US" sz="2200" b="1" dirty="0">
                <a:solidFill>
                  <a:schemeClr val="bg1"/>
                </a:solidFill>
                <a:latin typeface="Avenir Next LT Pro"/>
                <a:ea typeface="+mn-lt"/>
                <a:cs typeface="+mn-lt"/>
              </a:rPr>
              <a:t>Opportunities Include:</a:t>
            </a:r>
            <a:endParaRPr lang="en-US" sz="2200" dirty="0">
              <a:solidFill>
                <a:schemeClr val="bg1"/>
              </a:solidFill>
              <a:latin typeface="Avenir Next LT Pro"/>
              <a:ea typeface="+mn-lt"/>
              <a:cs typeface="+mn-lt"/>
            </a:endParaRPr>
          </a:p>
          <a:p>
            <a:pPr lvl="1">
              <a:lnSpc>
                <a:spcPct val="113999"/>
              </a:lnSpc>
              <a:buFont typeface="Wingdings,Sans-Serif"/>
              <a:buChar char="Ø"/>
            </a:pPr>
            <a:r>
              <a:rPr lang="en-US" sz="1705" dirty="0">
                <a:solidFill>
                  <a:schemeClr val="bg1"/>
                </a:solidFill>
                <a:latin typeface="Avenir Next LT Pro"/>
                <a:ea typeface="+mn-lt"/>
                <a:cs typeface="+mn-lt"/>
              </a:rPr>
              <a:t>Pro Shop</a:t>
            </a:r>
          </a:p>
          <a:p>
            <a:pPr lvl="1">
              <a:lnSpc>
                <a:spcPct val="113999"/>
              </a:lnSpc>
              <a:buFont typeface="Wingdings,Sans-Serif"/>
              <a:buChar char="Ø"/>
            </a:pPr>
            <a:r>
              <a:rPr lang="en-US" sz="1705" dirty="0">
                <a:solidFill>
                  <a:schemeClr val="bg1"/>
                </a:solidFill>
                <a:latin typeface="Avenir Next LT Pro"/>
                <a:ea typeface="+mn-lt"/>
                <a:cs typeface="+mn-lt"/>
              </a:rPr>
              <a:t>Food Truck </a:t>
            </a:r>
            <a:r>
              <a:rPr lang="en-US" sz="1705" dirty="0">
                <a:solidFill>
                  <a:schemeClr val="bg1"/>
                </a:solidFill>
                <a:latin typeface="Avenir Next LT Pro"/>
              </a:rPr>
              <a:t>and   offsite catering!</a:t>
            </a:r>
            <a:endParaRPr lang="en-US" sz="1705" dirty="0">
              <a:solidFill>
                <a:schemeClr val="bg1"/>
              </a:solidFill>
              <a:latin typeface="Avenir Next LT Pro"/>
              <a:ea typeface="+mn-lt"/>
              <a:cs typeface="+mn-lt"/>
            </a:endParaRPr>
          </a:p>
          <a:p>
            <a:pPr lvl="1">
              <a:lnSpc>
                <a:spcPct val="113999"/>
              </a:lnSpc>
              <a:buFont typeface="Wingdings,Sans-Serif"/>
              <a:buChar char="Ø"/>
            </a:pPr>
            <a:r>
              <a:rPr lang="en-US" sz="1705" dirty="0">
                <a:solidFill>
                  <a:schemeClr val="bg1"/>
                </a:solidFill>
                <a:latin typeface="Avenir Next LT Pro"/>
                <a:ea typeface="+mn-lt"/>
                <a:cs typeface="+mn-lt"/>
              </a:rPr>
              <a:t>Golf Tournaments</a:t>
            </a:r>
          </a:p>
          <a:p>
            <a:pPr lvl="1">
              <a:lnSpc>
                <a:spcPct val="113999"/>
              </a:lnSpc>
              <a:buFont typeface="Wingdings,Sans-Serif"/>
              <a:buChar char="Ø"/>
            </a:pPr>
            <a:r>
              <a:rPr lang="en-US" sz="1705" dirty="0">
                <a:solidFill>
                  <a:schemeClr val="bg1"/>
                </a:solidFill>
                <a:latin typeface="Avenir Next LT Pro"/>
                <a:ea typeface="+mn-lt"/>
                <a:cs typeface="+mn-lt"/>
              </a:rPr>
              <a:t>Golf Trainings</a:t>
            </a:r>
          </a:p>
          <a:p>
            <a:pPr lvl="1">
              <a:lnSpc>
                <a:spcPct val="113999"/>
              </a:lnSpc>
              <a:buFont typeface="Wingdings,Sans-Serif"/>
              <a:buChar char="Ø"/>
            </a:pPr>
            <a:r>
              <a:rPr lang="en-US" sz="1705" dirty="0">
                <a:solidFill>
                  <a:schemeClr val="bg1"/>
                </a:solidFill>
                <a:latin typeface="Avenir Next LT Pro"/>
                <a:ea typeface="+mn-lt"/>
                <a:cs typeface="+mn-lt"/>
              </a:rPr>
              <a:t>Golf Outing</a:t>
            </a:r>
          </a:p>
          <a:p>
            <a:pPr lvl="1">
              <a:lnSpc>
                <a:spcPct val="113999"/>
              </a:lnSpc>
              <a:buFont typeface="Wingdings,Sans-Serif"/>
              <a:buChar char="Ø"/>
            </a:pPr>
            <a:r>
              <a:rPr lang="en-US" sz="1705" dirty="0">
                <a:solidFill>
                  <a:schemeClr val="bg1"/>
                </a:solidFill>
                <a:latin typeface="Avenir Next LT Pro"/>
              </a:rPr>
              <a:t>Special &amp; Seasonal Events </a:t>
            </a:r>
            <a:endParaRPr lang="en-US" sz="1705" dirty="0">
              <a:solidFill>
                <a:schemeClr val="bg1"/>
              </a:solidFill>
              <a:latin typeface="Avenir Next LT Pro"/>
              <a:ea typeface="+mn-lt"/>
              <a:cs typeface="+mn-lt"/>
            </a:endParaRPr>
          </a:p>
          <a:p>
            <a:pPr indent="-63564">
              <a:lnSpc>
                <a:spcPct val="113999"/>
              </a:lnSpc>
            </a:pPr>
            <a:endParaRPr lang="en-US" sz="1045" dirty="0">
              <a:ea typeface="+mn-lt"/>
              <a:cs typeface="+mn-lt"/>
            </a:endParaRPr>
          </a:p>
          <a:p>
            <a:pPr indent="-63564">
              <a:lnSpc>
                <a:spcPct val="113999"/>
              </a:lnSpc>
            </a:pPr>
            <a:endParaRPr lang="en-US" sz="1045" b="1" dirty="0">
              <a:solidFill>
                <a:srgbClr val="FF0000"/>
              </a:solidFill>
              <a:ea typeface="+mn-lt"/>
              <a:cs typeface="+mn-lt"/>
            </a:endParaRPr>
          </a:p>
          <a:p>
            <a:pPr indent="-63564">
              <a:lnSpc>
                <a:spcPct val="113999"/>
              </a:lnSpc>
            </a:pPr>
            <a:endParaRPr lang="en-US" sz="1045" dirty="0">
              <a:ea typeface="+mn-lt"/>
              <a:cs typeface="+mn-lt"/>
            </a:endParaRPr>
          </a:p>
          <a:p>
            <a:pPr>
              <a:lnSpc>
                <a:spcPct val="113999"/>
              </a:lnSpc>
            </a:pPr>
            <a:endParaRPr lang="en-US" sz="1045" dirty="0"/>
          </a:p>
        </p:txBody>
      </p:sp>
      <p:pic>
        <p:nvPicPr>
          <p:cNvPr id="11" name="Picture 11" descr="Screenshot_from_2020-10-02_11-38-32.png">
            <a:extLst>
              <a:ext uri="{FF2B5EF4-FFF2-40B4-BE49-F238E27FC236}">
                <a16:creationId xmlns:a16="http://schemas.microsoft.com/office/drawing/2014/main" id="{46CFF6E4-6D5E-3974-17B4-7ED4AC38AD2A}"/>
              </a:ext>
            </a:extLst>
          </p:cNvPr>
          <p:cNvPicPr>
            <a:picLocks noGrp="1" noChangeAspect="1"/>
          </p:cNvPicPr>
          <p:nvPr>
            <p:ph idx="1"/>
          </p:nvPr>
        </p:nvPicPr>
        <p:blipFill>
          <a:blip r:embed="rId2"/>
          <a:stretch>
            <a:fillRect/>
          </a:stretch>
        </p:blipFill>
        <p:spPr>
          <a:xfrm>
            <a:off x="0" y="-6505"/>
            <a:ext cx="7772400" cy="4286924"/>
          </a:xfrm>
        </p:spPr>
      </p:pic>
      <p:sp>
        <p:nvSpPr>
          <p:cNvPr id="12" name="TextBox 11">
            <a:extLst>
              <a:ext uri="{FF2B5EF4-FFF2-40B4-BE49-F238E27FC236}">
                <a16:creationId xmlns:a16="http://schemas.microsoft.com/office/drawing/2014/main" id="{E85BC515-9AA8-67F5-C7F3-4683E6E7B575}"/>
              </a:ext>
            </a:extLst>
          </p:cNvPr>
          <p:cNvSpPr txBox="1"/>
          <p:nvPr/>
        </p:nvSpPr>
        <p:spPr>
          <a:xfrm>
            <a:off x="4114208" y="5823970"/>
            <a:ext cx="3017520" cy="3358420"/>
          </a:xfrm>
          <a:prstGeom prst="rect">
            <a:avLst/>
          </a:prstGeom>
          <a:noFill/>
        </p:spPr>
        <p:txBody>
          <a:bodyPr rot="0" spcFirstLastPara="0" vertOverflow="overflow" horzOverflow="overflow" vert="horz" wrap="square" lIns="100584" tIns="50292" rIns="100584" bIns="50292" numCol="1" spcCol="0" rtlCol="0" fromWordArt="0" anchor="t" anchorCtr="0" forceAA="0" compatLnSpc="1">
            <a:prstTxWarp prst="textNoShape">
              <a:avLst/>
            </a:prstTxWarp>
            <a:spAutoFit/>
          </a:bodyPr>
          <a:lstStyle/>
          <a:p>
            <a:pPr indent="-63564">
              <a:lnSpc>
                <a:spcPct val="113999"/>
              </a:lnSpc>
              <a:spcBef>
                <a:spcPts val="660"/>
              </a:spcBef>
              <a:spcAft>
                <a:spcPts val="220"/>
              </a:spcAft>
            </a:pPr>
            <a:r>
              <a:rPr lang="en-US" sz="2200" b="1" dirty="0">
                <a:solidFill>
                  <a:schemeClr val="bg1"/>
                </a:solidFill>
                <a:latin typeface="Avenir Next LT Pro"/>
                <a:ea typeface="+mn-lt"/>
                <a:cs typeface="+mn-lt"/>
              </a:rPr>
              <a:t>Seating Capacity:</a:t>
            </a:r>
            <a:endParaRPr lang="en-US" sz="2200" dirty="0">
              <a:solidFill>
                <a:schemeClr val="bg1"/>
              </a:solidFill>
              <a:latin typeface="Avenir Next LT Pro"/>
              <a:ea typeface="+mn-lt"/>
              <a:cs typeface="+mn-lt"/>
            </a:endParaRPr>
          </a:p>
          <a:p>
            <a:pPr indent="-63564">
              <a:lnSpc>
                <a:spcPct val="113999"/>
              </a:lnSpc>
              <a:spcBef>
                <a:spcPts val="660"/>
              </a:spcBef>
              <a:spcAft>
                <a:spcPts val="220"/>
              </a:spcAft>
            </a:pPr>
            <a:r>
              <a:rPr lang="en-US" sz="1705" dirty="0">
                <a:solidFill>
                  <a:schemeClr val="bg1"/>
                </a:solidFill>
                <a:latin typeface="Avenir Next LT Pro"/>
                <a:ea typeface="+mn-lt"/>
                <a:cs typeface="+mn-lt"/>
              </a:rPr>
              <a:t>Up to 250 and 12 additional bar seats </a:t>
            </a:r>
          </a:p>
          <a:p>
            <a:pPr indent="-63564">
              <a:lnSpc>
                <a:spcPct val="113999"/>
              </a:lnSpc>
              <a:spcBef>
                <a:spcPts val="660"/>
              </a:spcBef>
              <a:spcAft>
                <a:spcPts val="220"/>
              </a:spcAft>
            </a:pPr>
            <a:r>
              <a:rPr lang="en-US" sz="1705" dirty="0">
                <a:solidFill>
                  <a:schemeClr val="bg1"/>
                </a:solidFill>
                <a:latin typeface="Avenir Next LT Pro"/>
                <a:ea typeface="+mn-lt"/>
                <a:cs typeface="+mn-lt"/>
              </a:rPr>
              <a:t>Conference (split room): 60-80 people </a:t>
            </a:r>
          </a:p>
          <a:p>
            <a:pPr indent="-63564">
              <a:lnSpc>
                <a:spcPct val="113999"/>
              </a:lnSpc>
              <a:spcBef>
                <a:spcPts val="660"/>
              </a:spcBef>
              <a:spcAft>
                <a:spcPts val="220"/>
              </a:spcAft>
            </a:pPr>
            <a:r>
              <a:rPr lang="en-US" sz="1705" dirty="0">
                <a:solidFill>
                  <a:schemeClr val="bg1"/>
                </a:solidFill>
                <a:latin typeface="Avenir Next LT Pro"/>
                <a:ea typeface="+mn-lt"/>
                <a:cs typeface="+mn-lt"/>
              </a:rPr>
              <a:t>Golf Course Hours of Operation:</a:t>
            </a:r>
          </a:p>
          <a:p>
            <a:pPr>
              <a:spcBef>
                <a:spcPts val="660"/>
              </a:spcBef>
            </a:pPr>
            <a:r>
              <a:rPr lang="en-US" sz="1705" dirty="0">
                <a:solidFill>
                  <a:schemeClr val="bg1"/>
                </a:solidFill>
                <a:latin typeface="Avenir Next LT Pro"/>
              </a:rPr>
              <a:t>7am – Twilight from </a:t>
            </a:r>
            <a:endParaRPr lang="en-US" sz="1705" dirty="0">
              <a:solidFill>
                <a:schemeClr val="bg1"/>
              </a:solidFill>
              <a:latin typeface="Avenir Next LT Pro"/>
              <a:ea typeface="+mn-lt"/>
              <a:cs typeface="+mn-lt"/>
            </a:endParaRPr>
          </a:p>
          <a:p>
            <a:pPr>
              <a:spcBef>
                <a:spcPts val="660"/>
              </a:spcBef>
            </a:pPr>
            <a:r>
              <a:rPr lang="en-US" sz="1705" dirty="0">
                <a:solidFill>
                  <a:schemeClr val="bg1"/>
                </a:solidFill>
                <a:latin typeface="Avenir Next LT Pro"/>
                <a:ea typeface="+mn-lt"/>
                <a:cs typeface="+mn-lt"/>
              </a:rPr>
              <a:t>April 1 - Nov 10 </a:t>
            </a:r>
            <a:endParaRPr lang="en-US" sz="1705" dirty="0">
              <a:solidFill>
                <a:schemeClr val="bg1"/>
              </a:solidFill>
              <a:latin typeface="Avenir Next LT Pro"/>
            </a:endParaRPr>
          </a:p>
        </p:txBody>
      </p:sp>
      <p:pic>
        <p:nvPicPr>
          <p:cNvPr id="5" name="Picture 4" descr="Family_MWR_Logo_FC2.png">
            <a:extLst>
              <a:ext uri="{FF2B5EF4-FFF2-40B4-BE49-F238E27FC236}">
                <a16:creationId xmlns:a16="http://schemas.microsoft.com/office/drawing/2014/main" id="{D291483B-DFCD-B09A-892B-F0904CE30AFD}"/>
              </a:ext>
            </a:extLst>
          </p:cNvPr>
          <p:cNvPicPr>
            <a:picLocks noChangeAspect="1"/>
          </p:cNvPicPr>
          <p:nvPr/>
        </p:nvPicPr>
        <p:blipFill>
          <a:blip r:embed="rId3"/>
          <a:stretch>
            <a:fillRect/>
          </a:stretch>
        </p:blipFill>
        <p:spPr>
          <a:xfrm>
            <a:off x="6801403" y="9127429"/>
            <a:ext cx="671894" cy="708007"/>
          </a:xfrm>
          <a:prstGeom prst="rect">
            <a:avLst/>
          </a:prstGeom>
        </p:spPr>
      </p:pic>
      <p:cxnSp>
        <p:nvCxnSpPr>
          <p:cNvPr id="4" name="Straight Arrow Connector 3">
            <a:extLst>
              <a:ext uri="{FF2B5EF4-FFF2-40B4-BE49-F238E27FC236}">
                <a16:creationId xmlns:a16="http://schemas.microsoft.com/office/drawing/2014/main" id="{8481EE76-B673-B533-ED62-93E893E648D5}"/>
              </a:ext>
            </a:extLst>
          </p:cNvPr>
          <p:cNvCxnSpPr/>
          <p:nvPr/>
        </p:nvCxnSpPr>
        <p:spPr>
          <a:xfrm flipH="1">
            <a:off x="3809777" y="6547821"/>
            <a:ext cx="17258" cy="196730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39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1AF67F-9165-B397-C81B-8470E8654FB3}"/>
              </a:ext>
            </a:extLst>
          </p:cNvPr>
          <p:cNvSpPr>
            <a:spLocks noGrp="1"/>
          </p:cNvSpPr>
          <p:nvPr>
            <p:ph type="title"/>
          </p:nvPr>
        </p:nvSpPr>
        <p:spPr>
          <a:xfrm>
            <a:off x="923793" y="219727"/>
            <a:ext cx="5924812" cy="1268227"/>
          </a:xfrm>
        </p:spPr>
        <p:txBody>
          <a:bodyPr/>
          <a:lstStyle/>
          <a:p>
            <a:r>
              <a:rPr lang="en-US" dirty="0"/>
              <a:t>Banner Ad at our Marina on the beautiful Lake St. Clair!</a:t>
            </a:r>
          </a:p>
        </p:txBody>
      </p:sp>
      <p:sp>
        <p:nvSpPr>
          <p:cNvPr id="5" name="Rectangle 2">
            <a:extLst>
              <a:ext uri="{FF2B5EF4-FFF2-40B4-BE49-F238E27FC236}">
                <a16:creationId xmlns:a16="http://schemas.microsoft.com/office/drawing/2014/main" id="{037D5D55-6663-3D0A-3B70-5AB34546512C}"/>
              </a:ext>
            </a:extLst>
          </p:cNvPr>
          <p:cNvSpPr>
            <a:spLocks noChangeArrowheads="1"/>
          </p:cNvSpPr>
          <p:nvPr/>
        </p:nvSpPr>
        <p:spPr bwMode="auto">
          <a:xfrm>
            <a:off x="751561" y="-275572"/>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body of water with boats in it and trees around it">
            <a:extLst>
              <a:ext uri="{FF2B5EF4-FFF2-40B4-BE49-F238E27FC236}">
                <a16:creationId xmlns:a16="http://schemas.microsoft.com/office/drawing/2014/main" id="{DA44EEA7-7E75-C35E-3588-DCB91C6A8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26" y="1394755"/>
            <a:ext cx="6666145" cy="4887527"/>
          </a:xfrm>
          <a:prstGeom prst="rect">
            <a:avLst/>
          </a:prstGeom>
        </p:spPr>
      </p:pic>
      <p:sp>
        <p:nvSpPr>
          <p:cNvPr id="4" name="TextBox 3">
            <a:extLst>
              <a:ext uri="{FF2B5EF4-FFF2-40B4-BE49-F238E27FC236}">
                <a16:creationId xmlns:a16="http://schemas.microsoft.com/office/drawing/2014/main" id="{A70B175D-636A-3187-7BBC-1357B0349259}"/>
              </a:ext>
            </a:extLst>
          </p:cNvPr>
          <p:cNvSpPr txBox="1"/>
          <p:nvPr/>
        </p:nvSpPr>
        <p:spPr>
          <a:xfrm>
            <a:off x="2489198" y="6408454"/>
            <a:ext cx="2794000" cy="923330"/>
          </a:xfrm>
          <a:prstGeom prst="rect">
            <a:avLst/>
          </a:prstGeom>
          <a:noFill/>
        </p:spPr>
        <p:txBody>
          <a:bodyPr wrap="square" rtlCol="0">
            <a:spAutoFit/>
          </a:bodyPr>
          <a:lstStyle/>
          <a:p>
            <a:pPr algn="ctr"/>
            <a:r>
              <a:rPr lang="en-US" sz="3600" dirty="0"/>
              <a:t>Marina</a:t>
            </a:r>
          </a:p>
          <a:p>
            <a:pPr algn="ctr"/>
            <a:r>
              <a:rPr lang="en-US" dirty="0"/>
              <a:t>Located on Selfridge ANGB</a:t>
            </a:r>
          </a:p>
        </p:txBody>
      </p:sp>
      <p:sp>
        <p:nvSpPr>
          <p:cNvPr id="9" name="TextBox 8">
            <a:extLst>
              <a:ext uri="{FF2B5EF4-FFF2-40B4-BE49-F238E27FC236}">
                <a16:creationId xmlns:a16="http://schemas.microsoft.com/office/drawing/2014/main" id="{4A3AA891-9264-8AB3-E459-71086B2136E7}"/>
              </a:ext>
            </a:extLst>
          </p:cNvPr>
          <p:cNvSpPr txBox="1"/>
          <p:nvPr/>
        </p:nvSpPr>
        <p:spPr>
          <a:xfrm>
            <a:off x="553126" y="7331784"/>
            <a:ext cx="6666145" cy="2164695"/>
          </a:xfrm>
          <a:prstGeom prst="rect">
            <a:avLst/>
          </a:prstGeom>
          <a:noFill/>
        </p:spPr>
        <p:txBody>
          <a:bodyPr wrap="square">
            <a:spAutoFit/>
          </a:bodyPr>
          <a:lstStyle/>
          <a:p>
            <a:r>
              <a:rPr lang="en-US" sz="1800" dirty="0">
                <a:latin typeface="Avenir Next LT Pro"/>
              </a:rPr>
              <a:t>Located on the beautiful Lake St. Clair, the Marina at Selfridge is operated by Army Family and Morale, Welfare, and recreation.</a:t>
            </a:r>
          </a:p>
          <a:p>
            <a:pPr>
              <a:lnSpc>
                <a:spcPct val="113999"/>
              </a:lnSpc>
            </a:pPr>
            <a:endParaRPr lang="en-US" sz="1800" dirty="0">
              <a:latin typeface="Avenir Next LT Pro"/>
            </a:endParaRPr>
          </a:p>
          <a:p>
            <a:pPr>
              <a:lnSpc>
                <a:spcPct val="113999"/>
              </a:lnSpc>
            </a:pPr>
            <a:r>
              <a:rPr lang="en-US" sz="1800" dirty="0">
                <a:latin typeface="Avenir Next LT Pro"/>
              </a:rPr>
              <a:t>The Marina is conveniently located a short drive from the main gate off HWY 59 and provides high visibility year-round.</a:t>
            </a:r>
          </a:p>
          <a:p>
            <a:pPr>
              <a:lnSpc>
                <a:spcPct val="113999"/>
              </a:lnSpc>
            </a:pPr>
            <a:endParaRPr lang="en-US" sz="1800" dirty="0">
              <a:latin typeface="Avenir Next LT Pro"/>
            </a:endParaRPr>
          </a:p>
        </p:txBody>
      </p:sp>
      <p:pic>
        <p:nvPicPr>
          <p:cNvPr id="10" name="Picture 9" descr="Family_MWR_Logo_FC2.png">
            <a:extLst>
              <a:ext uri="{FF2B5EF4-FFF2-40B4-BE49-F238E27FC236}">
                <a16:creationId xmlns:a16="http://schemas.microsoft.com/office/drawing/2014/main" id="{248B5043-8112-39B2-0E12-74898B57826C}"/>
              </a:ext>
            </a:extLst>
          </p:cNvPr>
          <p:cNvPicPr>
            <a:picLocks noChangeAspect="1"/>
          </p:cNvPicPr>
          <p:nvPr/>
        </p:nvPicPr>
        <p:blipFill>
          <a:blip r:embed="rId3"/>
          <a:stretch>
            <a:fillRect/>
          </a:stretch>
        </p:blipFill>
        <p:spPr>
          <a:xfrm>
            <a:off x="6848605" y="9146840"/>
            <a:ext cx="671894" cy="708007"/>
          </a:xfrm>
          <a:prstGeom prst="rect">
            <a:avLst/>
          </a:prstGeom>
        </p:spPr>
      </p:pic>
    </p:spTree>
    <p:extLst>
      <p:ext uri="{BB962C8B-B14F-4D97-AF65-F5344CB8AC3E}">
        <p14:creationId xmlns:p14="http://schemas.microsoft.com/office/powerpoint/2010/main" val="108678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1" descr="robert-linder-butCBiRod1o-unsplash 2.jpg">
            <a:extLst>
              <a:ext uri="{FF2B5EF4-FFF2-40B4-BE49-F238E27FC236}">
                <a16:creationId xmlns:a16="http://schemas.microsoft.com/office/drawing/2014/main" id="{744E104F-1D57-EBC4-24F3-34D8634D1FC5}"/>
              </a:ext>
            </a:extLst>
          </p:cNvPr>
          <p:cNvPicPr>
            <a:picLocks noChangeAspect="1"/>
          </p:cNvPicPr>
          <p:nvPr/>
        </p:nvPicPr>
        <p:blipFill rotWithShape="1">
          <a:blip r:embed="rId2"/>
          <a:srcRect l="14858" r="316" b="330"/>
          <a:stretch/>
        </p:blipFill>
        <p:spPr>
          <a:xfrm>
            <a:off x="0" y="4957259"/>
            <a:ext cx="7772400" cy="5101141"/>
          </a:xfrm>
          <a:prstGeom prst="rect">
            <a:avLst/>
          </a:prstGeom>
        </p:spPr>
      </p:pic>
      <p:sp>
        <p:nvSpPr>
          <p:cNvPr id="4" name="Title 3">
            <a:extLst>
              <a:ext uri="{FF2B5EF4-FFF2-40B4-BE49-F238E27FC236}">
                <a16:creationId xmlns:a16="http://schemas.microsoft.com/office/drawing/2014/main" id="{769ED701-E7D8-DEBE-A5A9-A38F5D889F5D}"/>
              </a:ext>
            </a:extLst>
          </p:cNvPr>
          <p:cNvSpPr txBox="1">
            <a:spLocks noGrp="1"/>
          </p:cNvSpPr>
          <p:nvPr>
            <p:ph type="title"/>
          </p:nvPr>
        </p:nvSpPr>
        <p:spPr>
          <a:xfrm>
            <a:off x="534988" y="534988"/>
            <a:ext cx="6702425" cy="13734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57785" algn="ctr">
              <a:lnSpc>
                <a:spcPct val="90000"/>
              </a:lnSpc>
              <a:spcAft>
                <a:spcPts val="191"/>
              </a:spcAft>
            </a:pPr>
            <a:r>
              <a:rPr lang="en-US" b="1" dirty="0">
                <a:solidFill>
                  <a:schemeClr val="accent2"/>
                </a:solidFill>
                <a:latin typeface="Avenir Next LT Pro"/>
                <a:ea typeface="+mn-lt"/>
                <a:cs typeface="+mn-lt"/>
              </a:rPr>
              <a:t>DTA Special Events</a:t>
            </a:r>
          </a:p>
          <a:p>
            <a:pPr>
              <a:lnSpc>
                <a:spcPct val="90000"/>
              </a:lnSpc>
              <a:spcAft>
                <a:spcPts val="191"/>
              </a:spcAft>
            </a:pPr>
            <a:endParaRPr lang="en-US" sz="1400" dirty="0">
              <a:solidFill>
                <a:schemeClr val="accent3">
                  <a:lumMod val="20000"/>
                  <a:lumOff val="80000"/>
                </a:schemeClr>
              </a:solidFill>
              <a:latin typeface="Avenir Next LT Pro"/>
              <a:ea typeface="+mn-lt"/>
              <a:cs typeface="+mn-lt"/>
            </a:endParaRPr>
          </a:p>
          <a:p>
            <a:pPr indent="-57785">
              <a:lnSpc>
                <a:spcPct val="90000"/>
              </a:lnSpc>
              <a:spcAft>
                <a:spcPts val="191"/>
              </a:spcAft>
            </a:pPr>
            <a:endParaRPr lang="en-US" b="1" dirty="0">
              <a:solidFill>
                <a:srgbClr val="FEC31C"/>
              </a:solidFill>
              <a:latin typeface="Avenir Next LT Pro"/>
            </a:endParaRPr>
          </a:p>
        </p:txBody>
      </p:sp>
      <p:sp>
        <p:nvSpPr>
          <p:cNvPr id="6" name="TextBox 5">
            <a:extLst>
              <a:ext uri="{FF2B5EF4-FFF2-40B4-BE49-F238E27FC236}">
                <a16:creationId xmlns:a16="http://schemas.microsoft.com/office/drawing/2014/main" id="{EB673145-155C-3DD6-AE78-898AAFCCEAA3}"/>
              </a:ext>
            </a:extLst>
          </p:cNvPr>
          <p:cNvSpPr txBox="1"/>
          <p:nvPr/>
        </p:nvSpPr>
        <p:spPr>
          <a:xfrm>
            <a:off x="1860870" y="1650702"/>
            <a:ext cx="4050660" cy="2023118"/>
          </a:xfrm>
          <a:prstGeom prst="rect">
            <a:avLst/>
          </a:prstGeom>
          <a:noFill/>
        </p:spPr>
        <p:txBody>
          <a:bodyPr wrap="square">
            <a:spAutoFit/>
          </a:bodyPr>
          <a:lstStyle/>
          <a:p>
            <a:pPr marL="32385" indent="-90170">
              <a:lnSpc>
                <a:spcPct val="90000"/>
              </a:lnSpc>
              <a:spcAft>
                <a:spcPts val="191"/>
              </a:spcAft>
              <a:buFont typeface="Wingdings,Sans-Serif"/>
              <a:buChar char="Ø"/>
            </a:pPr>
            <a:r>
              <a:rPr lang="en-US" sz="2800" dirty="0">
                <a:solidFill>
                  <a:schemeClr val="bg1"/>
                </a:solidFill>
                <a:latin typeface="G.I. 400" pitchFamily="50" charset="0"/>
                <a:ea typeface="+mn-lt"/>
                <a:cs typeface="+mn-lt"/>
              </a:rPr>
              <a:t>  Army Birthday</a:t>
            </a:r>
          </a:p>
          <a:p>
            <a:pPr marL="32385" indent="-90170">
              <a:lnSpc>
                <a:spcPct val="90000"/>
              </a:lnSpc>
              <a:spcAft>
                <a:spcPts val="191"/>
              </a:spcAft>
              <a:buFont typeface="Wingdings,Sans-Serif"/>
              <a:buChar char="Ø"/>
            </a:pPr>
            <a:r>
              <a:rPr lang="en-US" sz="2800" dirty="0">
                <a:solidFill>
                  <a:schemeClr val="bg1"/>
                </a:solidFill>
                <a:latin typeface="G.I. 400" pitchFamily="50" charset="0"/>
                <a:ea typeface="+mn-lt"/>
                <a:cs typeface="+mn-lt"/>
              </a:rPr>
              <a:t>  Holiday Tree Lighting</a:t>
            </a:r>
          </a:p>
          <a:p>
            <a:pPr marL="32385" indent="-90170">
              <a:lnSpc>
                <a:spcPct val="90000"/>
              </a:lnSpc>
              <a:spcAft>
                <a:spcPts val="191"/>
              </a:spcAft>
              <a:buFont typeface="Wingdings,Sans-Serif"/>
              <a:buChar char="Ø"/>
            </a:pPr>
            <a:r>
              <a:rPr lang="en-US" sz="2800" dirty="0">
                <a:solidFill>
                  <a:schemeClr val="bg1"/>
                </a:solidFill>
                <a:latin typeface="G.I. 400" pitchFamily="50" charset="0"/>
                <a:ea typeface="+mn-lt"/>
                <a:cs typeface="+mn-lt"/>
              </a:rPr>
              <a:t>  Golf Outings</a:t>
            </a:r>
          </a:p>
          <a:p>
            <a:pPr marL="32385" indent="-90170">
              <a:lnSpc>
                <a:spcPct val="90000"/>
              </a:lnSpc>
              <a:spcAft>
                <a:spcPts val="191"/>
              </a:spcAft>
              <a:buFont typeface="Wingdings,Sans-Serif"/>
              <a:buChar char="Ø"/>
            </a:pPr>
            <a:r>
              <a:rPr lang="en-US" sz="2800" dirty="0">
                <a:solidFill>
                  <a:schemeClr val="bg1"/>
                </a:solidFill>
                <a:latin typeface="G.I. 400" pitchFamily="50" charset="0"/>
                <a:ea typeface="+mn-lt"/>
                <a:cs typeface="+mn-lt"/>
              </a:rPr>
              <a:t>  Arsenal Family Picnic</a:t>
            </a:r>
          </a:p>
          <a:p>
            <a:pPr>
              <a:lnSpc>
                <a:spcPct val="90000"/>
              </a:lnSpc>
              <a:spcAft>
                <a:spcPts val="191"/>
              </a:spcAft>
            </a:pPr>
            <a:endParaRPr lang="en-US" sz="2000" dirty="0">
              <a:solidFill>
                <a:schemeClr val="accent2"/>
              </a:solidFill>
              <a:latin typeface="G.I. 400" pitchFamily="50" charset="0"/>
            </a:endParaRPr>
          </a:p>
        </p:txBody>
      </p:sp>
      <p:pic>
        <p:nvPicPr>
          <p:cNvPr id="2" name="Picture 1" descr="Family_MWR_Logo_FC2.png">
            <a:extLst>
              <a:ext uri="{FF2B5EF4-FFF2-40B4-BE49-F238E27FC236}">
                <a16:creationId xmlns:a16="http://schemas.microsoft.com/office/drawing/2014/main" id="{5BB86B74-090D-6206-5318-E98E04932AC4}"/>
              </a:ext>
            </a:extLst>
          </p:cNvPr>
          <p:cNvPicPr>
            <a:picLocks noChangeAspect="1"/>
          </p:cNvPicPr>
          <p:nvPr/>
        </p:nvPicPr>
        <p:blipFill>
          <a:blip r:embed="rId3"/>
          <a:stretch>
            <a:fillRect/>
          </a:stretch>
        </p:blipFill>
        <p:spPr>
          <a:xfrm>
            <a:off x="6801403" y="9127429"/>
            <a:ext cx="671894" cy="708007"/>
          </a:xfrm>
          <a:prstGeom prst="rect">
            <a:avLst/>
          </a:prstGeom>
        </p:spPr>
      </p:pic>
    </p:spTree>
    <p:extLst>
      <p:ext uri="{BB962C8B-B14F-4D97-AF65-F5344CB8AC3E}">
        <p14:creationId xmlns:p14="http://schemas.microsoft.com/office/powerpoint/2010/main" val="18778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72400" cy="10058400"/>
          </a:xfrm>
          <a:prstGeom prst="rect">
            <a:avLst/>
          </a:prstGeom>
          <a:solidFill>
            <a:srgbClr val="58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48" y="7670484"/>
            <a:ext cx="7461504" cy="2214075"/>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69F5179-3273-EB2F-1A0E-A48709FA58DF}"/>
              </a:ext>
            </a:extLst>
          </p:cNvPr>
          <p:cNvSpPr>
            <a:spLocks noGrp="1"/>
          </p:cNvSpPr>
          <p:nvPr>
            <p:ph type="title"/>
          </p:nvPr>
        </p:nvSpPr>
        <p:spPr>
          <a:xfrm>
            <a:off x="709228" y="7835704"/>
            <a:ext cx="6353937" cy="1045423"/>
          </a:xfrm>
        </p:spPr>
        <p:txBody>
          <a:bodyPr vert="horz" lIns="91440" tIns="45720" rIns="91440" bIns="45720" rtlCol="0" anchor="b">
            <a:normAutofit/>
          </a:bodyPr>
          <a:lstStyle/>
          <a:p>
            <a:pPr algn="ctr" defTabSz="685800"/>
            <a:r>
              <a:rPr lang="en-US" sz="3500">
                <a:solidFill>
                  <a:srgbClr val="584D3F"/>
                </a:solidFill>
              </a:rPr>
              <a:t>DTA Fitness Center Window Clings</a:t>
            </a:r>
          </a:p>
        </p:txBody>
      </p:sp>
      <p:pic>
        <p:nvPicPr>
          <p:cNvPr id="3" name="Picture 2" descr="A person working out in a gym&#10;&#10;Description automatically generated with medium confidence">
            <a:extLst>
              <a:ext uri="{FF2B5EF4-FFF2-40B4-BE49-F238E27FC236}">
                <a16:creationId xmlns:a16="http://schemas.microsoft.com/office/drawing/2014/main" id="{E2163775-E35A-5B12-D80E-78ADDA711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75" r="20916" b="-1"/>
          <a:stretch/>
        </p:blipFill>
        <p:spPr bwMode="auto">
          <a:xfrm>
            <a:off x="155448" y="172167"/>
            <a:ext cx="7461504" cy="7329361"/>
          </a:xfrm>
          <a:prstGeom prst="rect">
            <a:avLst/>
          </a:prstGeom>
          <a:noFill/>
        </p:spPr>
      </p:pic>
      <p:cxnSp>
        <p:nvCxnSpPr>
          <p:cNvPr id="12" name="Straight Connector 1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7562" y="8956244"/>
            <a:ext cx="4080510" cy="0"/>
          </a:xfrm>
          <a:prstGeom prst="line">
            <a:avLst/>
          </a:prstGeom>
          <a:ln>
            <a:solidFill>
              <a:srgbClr val="584D3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7EB331D-2B34-BA28-B1E3-7E3F41EF6DE9}"/>
              </a:ext>
            </a:extLst>
          </p:cNvPr>
          <p:cNvSpPr txBox="1"/>
          <p:nvPr/>
        </p:nvSpPr>
        <p:spPr>
          <a:xfrm rot="19478532">
            <a:off x="2491565" y="7921733"/>
            <a:ext cx="2690513" cy="1323439"/>
          </a:xfrm>
          <a:prstGeom prst="rect">
            <a:avLst/>
          </a:prstGeom>
          <a:noFill/>
        </p:spPr>
        <p:txBody>
          <a:bodyPr wrap="square" rtlCol="0">
            <a:spAutoFit/>
          </a:bodyPr>
          <a:lstStyle/>
          <a:p>
            <a:r>
              <a:rPr lang="en-US" sz="8000" dirty="0">
                <a:solidFill>
                  <a:schemeClr val="bg1">
                    <a:lumMod val="75000"/>
                  </a:schemeClr>
                </a:solidFill>
              </a:rPr>
              <a:t>SOLD</a:t>
            </a:r>
          </a:p>
        </p:txBody>
      </p:sp>
      <p:pic>
        <p:nvPicPr>
          <p:cNvPr id="5" name="Picture 4" descr="Family_MWR_Logo_FC2.png">
            <a:extLst>
              <a:ext uri="{FF2B5EF4-FFF2-40B4-BE49-F238E27FC236}">
                <a16:creationId xmlns:a16="http://schemas.microsoft.com/office/drawing/2014/main" id="{45087A9E-2AB2-87A9-03CE-72260F62E5EB}"/>
              </a:ext>
            </a:extLst>
          </p:cNvPr>
          <p:cNvPicPr>
            <a:picLocks noChangeAspect="1"/>
          </p:cNvPicPr>
          <p:nvPr/>
        </p:nvPicPr>
        <p:blipFill>
          <a:blip r:embed="rId3"/>
          <a:stretch>
            <a:fillRect/>
          </a:stretch>
        </p:blipFill>
        <p:spPr>
          <a:xfrm>
            <a:off x="6842283" y="9046347"/>
            <a:ext cx="671894" cy="708007"/>
          </a:xfrm>
          <a:prstGeom prst="rect">
            <a:avLst/>
          </a:prstGeom>
        </p:spPr>
      </p:pic>
    </p:spTree>
    <p:extLst>
      <p:ext uri="{BB962C8B-B14F-4D97-AF65-F5344CB8AC3E}">
        <p14:creationId xmlns:p14="http://schemas.microsoft.com/office/powerpoint/2010/main" val="21097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8" descr="fort-hood-picks-718.jpg">
            <a:extLst>
              <a:ext uri="{FF2B5EF4-FFF2-40B4-BE49-F238E27FC236}">
                <a16:creationId xmlns:a16="http://schemas.microsoft.com/office/drawing/2014/main" id="{A13FD948-13D8-7497-2E1C-66F2495D67FC}"/>
              </a:ext>
            </a:extLst>
          </p:cNvPr>
          <p:cNvPicPr>
            <a:picLocks noChangeAspect="1"/>
          </p:cNvPicPr>
          <p:nvPr/>
        </p:nvPicPr>
        <p:blipFill rotWithShape="1">
          <a:blip r:embed="rId2"/>
          <a:srcRect l="14224" r="14743" b="1"/>
          <a:stretch/>
        </p:blipFill>
        <p:spPr>
          <a:xfrm>
            <a:off x="0" y="0"/>
            <a:ext cx="7772401" cy="7303730"/>
          </a:xfrm>
          <a:prstGeom prst="rect">
            <a:avLst/>
          </a:prstGeom>
        </p:spPr>
      </p:pic>
      <p:pic>
        <p:nvPicPr>
          <p:cNvPr id="8" name="Picture 7">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660"/>
            <a:ext cx="7772400" cy="7303741"/>
          </a:xfrm>
          <a:prstGeom prst="rect">
            <a:avLst/>
          </a:prstGeom>
        </p:spPr>
      </p:pic>
      <p:sp>
        <p:nvSpPr>
          <p:cNvPr id="2" name="TextBox 1">
            <a:extLst>
              <a:ext uri="{FF2B5EF4-FFF2-40B4-BE49-F238E27FC236}">
                <a16:creationId xmlns:a16="http://schemas.microsoft.com/office/drawing/2014/main" id="{39AB482C-052E-7B34-7A61-0E5411765E2B}"/>
              </a:ext>
            </a:extLst>
          </p:cNvPr>
          <p:cNvSpPr txBox="1"/>
          <p:nvPr/>
        </p:nvSpPr>
        <p:spPr>
          <a:xfrm>
            <a:off x="275573" y="7499910"/>
            <a:ext cx="3610627" cy="24790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62500" lnSpcReduction="20000"/>
          </a:bodyPr>
          <a:lstStyle/>
          <a:p>
            <a:pPr algn="ctr" defTabSz="685800">
              <a:lnSpc>
                <a:spcPct val="120000"/>
              </a:lnSpc>
              <a:spcAft>
                <a:spcPts val="600"/>
              </a:spcAft>
            </a:pPr>
            <a:r>
              <a:rPr lang="en-US" sz="2600" b="1" dirty="0">
                <a:solidFill>
                  <a:srgbClr val="000000"/>
                </a:solidFill>
                <a:latin typeface="G.I. 400" pitchFamily="50" charset="0"/>
              </a:rPr>
              <a:t>Additional Sponsorship or Advertising Include:</a:t>
            </a:r>
          </a:p>
          <a:p>
            <a:pPr defTabSz="685800">
              <a:lnSpc>
                <a:spcPct val="120000"/>
              </a:lnSpc>
              <a:spcAft>
                <a:spcPts val="600"/>
              </a:spcAft>
            </a:pPr>
            <a:endParaRPr lang="en-US" sz="2300" b="1" dirty="0">
              <a:solidFill>
                <a:srgbClr val="000000"/>
              </a:solidFill>
              <a:latin typeface="G.I. 400" pitchFamily="50" charset="0"/>
            </a:endParaRPr>
          </a:p>
          <a:p>
            <a:pPr marL="171450" indent="-342900" defTabSz="685800">
              <a:lnSpc>
                <a:spcPct val="90000"/>
              </a:lnSpc>
              <a:spcAft>
                <a:spcPts val="600"/>
              </a:spcAft>
              <a:buFont typeface="Wingdings" panose="05000000000000000000" pitchFamily="2" charset="2"/>
              <a:buChar char="Ø"/>
            </a:pPr>
            <a:r>
              <a:rPr lang="en-US" sz="2300" b="1" dirty="0">
                <a:solidFill>
                  <a:srgbClr val="000000"/>
                </a:solidFill>
                <a:latin typeface="G.I. 400" pitchFamily="50" charset="0"/>
              </a:rPr>
              <a:t>Army Birthday **</a:t>
            </a:r>
          </a:p>
          <a:p>
            <a:pPr marL="171450" indent="-342900" defTabSz="685800">
              <a:lnSpc>
                <a:spcPct val="90000"/>
              </a:lnSpc>
              <a:spcAft>
                <a:spcPts val="600"/>
              </a:spcAft>
              <a:buFont typeface="Wingdings" panose="05000000000000000000" pitchFamily="2" charset="2"/>
              <a:buChar char="Ø"/>
            </a:pPr>
            <a:r>
              <a:rPr lang="en-US" sz="2300" b="1" dirty="0">
                <a:solidFill>
                  <a:srgbClr val="000000"/>
                </a:solidFill>
                <a:latin typeface="G.I. 400" pitchFamily="50" charset="0"/>
              </a:rPr>
              <a:t>Holiday Gingerbread House Decorating    </a:t>
            </a:r>
          </a:p>
          <a:p>
            <a:pPr marL="171450" indent="-342900" defTabSz="685800">
              <a:lnSpc>
                <a:spcPct val="90000"/>
              </a:lnSpc>
              <a:spcAft>
                <a:spcPts val="600"/>
              </a:spcAft>
              <a:buFont typeface="Wingdings" panose="05000000000000000000" pitchFamily="2" charset="2"/>
              <a:buChar char="Ø"/>
            </a:pPr>
            <a:r>
              <a:rPr lang="en-US" sz="2300" b="1" dirty="0">
                <a:solidFill>
                  <a:srgbClr val="000000"/>
                </a:solidFill>
                <a:latin typeface="G.I. 400" pitchFamily="50" charset="0"/>
              </a:rPr>
              <a:t>Holiday Tree Lighting</a:t>
            </a:r>
          </a:p>
          <a:p>
            <a:pPr marL="171450" indent="-342900" defTabSz="685800">
              <a:lnSpc>
                <a:spcPct val="90000"/>
              </a:lnSpc>
              <a:spcAft>
                <a:spcPts val="600"/>
              </a:spcAft>
              <a:buFont typeface="Wingdings" panose="05000000000000000000" pitchFamily="2" charset="2"/>
              <a:buChar char="Ø"/>
            </a:pPr>
            <a:r>
              <a:rPr lang="en-US" sz="2600" b="1" dirty="0">
                <a:solidFill>
                  <a:srgbClr val="000000"/>
                </a:solidFill>
                <a:latin typeface="G.I. 400" pitchFamily="50" charset="0"/>
              </a:rPr>
              <a:t>Arsenal Family Picnic</a:t>
            </a:r>
          </a:p>
          <a:p>
            <a:pPr marL="171450" indent="-342900" defTabSz="685800">
              <a:lnSpc>
                <a:spcPct val="90000"/>
              </a:lnSpc>
              <a:spcAft>
                <a:spcPts val="600"/>
              </a:spcAft>
              <a:buFont typeface="Wingdings" panose="05000000000000000000" pitchFamily="2" charset="2"/>
              <a:buChar char="Ø"/>
            </a:pPr>
            <a:r>
              <a:rPr lang="en-US" sz="2600" b="1" dirty="0">
                <a:solidFill>
                  <a:srgbClr val="000000"/>
                </a:solidFill>
                <a:latin typeface="G.I. 400" pitchFamily="50" charset="0"/>
              </a:rPr>
              <a:t>Outdoor </a:t>
            </a:r>
            <a:r>
              <a:rPr lang="en-US" sz="2600" b="1">
                <a:solidFill>
                  <a:srgbClr val="000000"/>
                </a:solidFill>
                <a:latin typeface="G.I. 400" pitchFamily="50" charset="0"/>
              </a:rPr>
              <a:t>Recreation Rentals</a:t>
            </a:r>
            <a:endParaRPr lang="en-US" sz="2600" b="1" dirty="0">
              <a:solidFill>
                <a:srgbClr val="000000"/>
              </a:solidFill>
              <a:latin typeface="G.I. 400" pitchFamily="50" charset="0"/>
            </a:endParaRPr>
          </a:p>
          <a:p>
            <a:pPr defTabSz="685800">
              <a:lnSpc>
                <a:spcPct val="90000"/>
              </a:lnSpc>
              <a:spcAft>
                <a:spcPts val="600"/>
              </a:spcAft>
            </a:pPr>
            <a:br>
              <a:rPr lang="en-US" sz="1900" dirty="0">
                <a:solidFill>
                  <a:srgbClr val="000000"/>
                </a:solidFill>
                <a:latin typeface="G.I. 400" pitchFamily="50" charset="0"/>
              </a:rPr>
            </a:br>
            <a:endParaRPr lang="en-US" sz="1900" dirty="0">
              <a:solidFill>
                <a:srgbClr val="000000"/>
              </a:solidFill>
              <a:latin typeface="G.I. 400" pitchFamily="50" charset="0"/>
            </a:endParaRPr>
          </a:p>
          <a:p>
            <a:pPr indent="-171450" defTabSz="685800">
              <a:lnSpc>
                <a:spcPct val="90000"/>
              </a:lnSpc>
              <a:spcAft>
                <a:spcPts val="600"/>
              </a:spcAft>
              <a:buFont typeface="Arial" panose="020B0604020202020204" pitchFamily="34" charset="0"/>
              <a:buChar char="•"/>
            </a:pPr>
            <a:endParaRPr lang="en-US" sz="500" dirty="0">
              <a:solidFill>
                <a:srgbClr val="000000"/>
              </a:solidFill>
            </a:endParaRPr>
          </a:p>
        </p:txBody>
      </p:sp>
      <p:sp>
        <p:nvSpPr>
          <p:cNvPr id="5" name="TextBox 4">
            <a:extLst>
              <a:ext uri="{FF2B5EF4-FFF2-40B4-BE49-F238E27FC236}">
                <a16:creationId xmlns:a16="http://schemas.microsoft.com/office/drawing/2014/main" id="{AA663C0C-3336-6B7D-5DA5-5F2A4C3C8188}"/>
              </a:ext>
            </a:extLst>
          </p:cNvPr>
          <p:cNvSpPr txBox="1"/>
          <p:nvPr/>
        </p:nvSpPr>
        <p:spPr>
          <a:xfrm>
            <a:off x="3983974" y="7499910"/>
            <a:ext cx="3610627" cy="1588127"/>
          </a:xfrm>
          <a:prstGeom prst="rect">
            <a:avLst/>
          </a:prstGeom>
          <a:noFill/>
        </p:spPr>
        <p:txBody>
          <a:bodyPr wrap="square">
            <a:spAutoFit/>
          </a:bodyPr>
          <a:lstStyle/>
          <a:p>
            <a:pPr defTabSz="685800">
              <a:lnSpc>
                <a:spcPct val="90000"/>
              </a:lnSpc>
              <a:spcAft>
                <a:spcPts val="600"/>
              </a:spcAft>
            </a:pPr>
            <a:r>
              <a:rPr lang="en-US" sz="1800" dirty="0">
                <a:solidFill>
                  <a:srgbClr val="000000"/>
                </a:solidFill>
                <a:latin typeface="G.I. 400" pitchFamily="50" charset="0"/>
              </a:rPr>
              <a:t>**  Opportunity for Sponsors to        have an info table available for meet/greet attendees (when appropriate), workforce e-blasts and listing inclusion on appropriate marketing material.</a:t>
            </a:r>
          </a:p>
        </p:txBody>
      </p:sp>
      <p:pic>
        <p:nvPicPr>
          <p:cNvPr id="13" name="Picture 12" descr="Family_MWR_Logo_FC2.png">
            <a:extLst>
              <a:ext uri="{FF2B5EF4-FFF2-40B4-BE49-F238E27FC236}">
                <a16:creationId xmlns:a16="http://schemas.microsoft.com/office/drawing/2014/main" id="{6AD9FAE1-93ED-FE5E-211B-268F05556311}"/>
              </a:ext>
            </a:extLst>
          </p:cNvPr>
          <p:cNvPicPr>
            <a:picLocks noChangeAspect="1"/>
          </p:cNvPicPr>
          <p:nvPr/>
        </p:nvPicPr>
        <p:blipFill>
          <a:blip r:embed="rId4"/>
          <a:stretch>
            <a:fillRect/>
          </a:stretch>
        </p:blipFill>
        <p:spPr>
          <a:xfrm>
            <a:off x="6801403" y="9127429"/>
            <a:ext cx="671894" cy="708007"/>
          </a:xfrm>
          <a:prstGeom prst="rect">
            <a:avLst/>
          </a:prstGeom>
        </p:spPr>
      </p:pic>
    </p:spTree>
    <p:extLst>
      <p:ext uri="{BB962C8B-B14F-4D97-AF65-F5344CB8AC3E}">
        <p14:creationId xmlns:p14="http://schemas.microsoft.com/office/powerpoint/2010/main" val="393965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6" descr="benjamin-faust-xOUs1VJnIP0-unsplash.jpg">
            <a:extLst>
              <a:ext uri="{FF2B5EF4-FFF2-40B4-BE49-F238E27FC236}">
                <a16:creationId xmlns:a16="http://schemas.microsoft.com/office/drawing/2014/main" id="{96A6A802-AA19-7EAF-579F-8B3DE67CAA41}"/>
              </a:ext>
            </a:extLst>
          </p:cNvPr>
          <p:cNvPicPr>
            <a:picLocks noGrp="1" noChangeAspect="1"/>
          </p:cNvPicPr>
          <p:nvPr>
            <p:ph sz="half" idx="1"/>
          </p:nvPr>
        </p:nvPicPr>
        <p:blipFill>
          <a:blip r:embed="rId2"/>
          <a:stretch>
            <a:fillRect/>
          </a:stretch>
        </p:blipFill>
        <p:spPr>
          <a:xfrm>
            <a:off x="0" y="3643"/>
            <a:ext cx="7772400" cy="5273715"/>
          </a:xfrm>
        </p:spPr>
      </p:pic>
      <p:sp>
        <p:nvSpPr>
          <p:cNvPr id="9" name="Title 4">
            <a:extLst>
              <a:ext uri="{FF2B5EF4-FFF2-40B4-BE49-F238E27FC236}">
                <a16:creationId xmlns:a16="http://schemas.microsoft.com/office/drawing/2014/main" id="{70A812B8-D981-8515-653F-8BF2D6252C48}"/>
              </a:ext>
            </a:extLst>
          </p:cNvPr>
          <p:cNvSpPr txBox="1">
            <a:spLocks/>
          </p:cNvSpPr>
          <p:nvPr/>
        </p:nvSpPr>
        <p:spPr>
          <a:xfrm>
            <a:off x="405397" y="5467858"/>
            <a:ext cx="6961605" cy="968380"/>
          </a:xfrm>
          <a:prstGeom prst="rect">
            <a:avLst/>
          </a:prstGeom>
        </p:spPr>
        <p:txBody>
          <a:bodyPr vert="horz" lIns="100584" tIns="50292" rIns="100584" bIns="50292" rtlCol="0" anchor="b">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nSpc>
                <a:spcPct val="100000"/>
              </a:lnSpc>
              <a:spcBef>
                <a:spcPts val="0"/>
              </a:spcBef>
            </a:pPr>
            <a:r>
              <a:rPr lang="en-US" sz="1540" dirty="0">
                <a:solidFill>
                  <a:schemeClr val="accent5">
                    <a:lumMod val="60000"/>
                    <a:lumOff val="40000"/>
                  </a:schemeClr>
                </a:solidFill>
                <a:latin typeface="Avenir Next LT Pro"/>
                <a:ea typeface="+mj-lt"/>
                <a:cs typeface="+mj-lt"/>
              </a:rPr>
              <a:t>                       </a:t>
            </a:r>
            <a:endParaRPr lang="en-US" sz="4400" dirty="0"/>
          </a:p>
          <a:p>
            <a:pPr algn="ctr">
              <a:lnSpc>
                <a:spcPct val="100000"/>
              </a:lnSpc>
              <a:spcBef>
                <a:spcPts val="0"/>
              </a:spcBef>
            </a:pPr>
            <a:r>
              <a:rPr lang="en-US" sz="1540" dirty="0">
                <a:solidFill>
                  <a:schemeClr val="bg1"/>
                </a:solidFill>
                <a:latin typeface="Avenir Next LT Pro"/>
                <a:ea typeface="+mj-lt"/>
                <a:cs typeface="+mj-lt"/>
              </a:rPr>
              <a:t>                     </a:t>
            </a:r>
            <a:r>
              <a:rPr lang="en-US" sz="2800" b="1" dirty="0">
                <a:solidFill>
                  <a:schemeClr val="accent2"/>
                </a:solidFill>
                <a:latin typeface="Avenir Next LT Pro"/>
                <a:ea typeface="+mj-lt"/>
                <a:cs typeface="+mj-lt"/>
              </a:rPr>
              <a:t>Company Budget Range:</a:t>
            </a:r>
          </a:p>
          <a:p>
            <a:pPr algn="ctr">
              <a:lnSpc>
                <a:spcPct val="100000"/>
              </a:lnSpc>
              <a:spcBef>
                <a:spcPts val="0"/>
              </a:spcBef>
            </a:pPr>
            <a:endParaRPr lang="en-US" sz="2640" b="1" dirty="0">
              <a:solidFill>
                <a:schemeClr val="accent2"/>
              </a:solidFill>
              <a:latin typeface="Avenir Next LT Pro"/>
              <a:ea typeface="+mj-lt"/>
              <a:cs typeface="+mj-lt"/>
            </a:endParaRPr>
          </a:p>
          <a:p>
            <a:pPr algn="just">
              <a:lnSpc>
                <a:spcPct val="100000"/>
              </a:lnSpc>
              <a:spcBef>
                <a:spcPts val="0"/>
              </a:spcBef>
            </a:pPr>
            <a:r>
              <a:rPr lang="en-US" sz="1800" dirty="0">
                <a:solidFill>
                  <a:schemeClr val="bg1"/>
                </a:solidFill>
                <a:latin typeface="Avenir Next LT Pro"/>
                <a:ea typeface="+mj-lt"/>
                <a:cs typeface="+mj-lt"/>
              </a:rPr>
              <a:t>___  Under $1,000           ___  $1,000-$2,500          ___  $2,500-$5,000          </a:t>
            </a:r>
          </a:p>
          <a:p>
            <a:pPr algn="just">
              <a:lnSpc>
                <a:spcPct val="100000"/>
              </a:lnSpc>
              <a:spcBef>
                <a:spcPts val="0"/>
              </a:spcBef>
            </a:pPr>
            <a:r>
              <a:rPr lang="en-US" sz="1800" dirty="0">
                <a:solidFill>
                  <a:schemeClr val="bg1"/>
                </a:solidFill>
                <a:latin typeface="Avenir Next LT Pro"/>
                <a:ea typeface="+mj-lt"/>
                <a:cs typeface="+mj-lt"/>
              </a:rPr>
              <a:t>___  $5,000-$10,000       ___  $10,000+      	             ___   In-Kind Gifts</a:t>
            </a:r>
            <a:endParaRPr lang="en-US" sz="1800" dirty="0">
              <a:solidFill>
                <a:schemeClr val="bg1"/>
              </a:solidFill>
              <a:latin typeface="Avenir Next LT Pro"/>
            </a:endParaRPr>
          </a:p>
        </p:txBody>
      </p:sp>
      <p:pic>
        <p:nvPicPr>
          <p:cNvPr id="5" name="Picture 4" descr="Family_MWR_Logo_FC2.png">
            <a:extLst>
              <a:ext uri="{FF2B5EF4-FFF2-40B4-BE49-F238E27FC236}">
                <a16:creationId xmlns:a16="http://schemas.microsoft.com/office/drawing/2014/main" id="{7B6B2EEB-B9BB-1B2D-16B4-CD9E4F341136}"/>
              </a:ext>
            </a:extLst>
          </p:cNvPr>
          <p:cNvPicPr>
            <a:picLocks noChangeAspect="1"/>
          </p:cNvPicPr>
          <p:nvPr/>
        </p:nvPicPr>
        <p:blipFill>
          <a:blip r:embed="rId3"/>
          <a:stretch>
            <a:fillRect/>
          </a:stretch>
        </p:blipFill>
        <p:spPr>
          <a:xfrm>
            <a:off x="6921500" y="9146921"/>
            <a:ext cx="653397" cy="655750"/>
          </a:xfrm>
          <a:prstGeom prst="rect">
            <a:avLst/>
          </a:prstGeom>
        </p:spPr>
      </p:pic>
      <p:sp>
        <p:nvSpPr>
          <p:cNvPr id="4" name="TextBox 3">
            <a:extLst>
              <a:ext uri="{FF2B5EF4-FFF2-40B4-BE49-F238E27FC236}">
                <a16:creationId xmlns:a16="http://schemas.microsoft.com/office/drawing/2014/main" id="{0DD1B890-D9BB-538D-CBF8-8BA8CC9AE769}"/>
              </a:ext>
            </a:extLst>
          </p:cNvPr>
          <p:cNvSpPr txBox="1"/>
          <p:nvPr/>
        </p:nvSpPr>
        <p:spPr>
          <a:xfrm>
            <a:off x="405397" y="6626738"/>
            <a:ext cx="6961605"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Avenir Next LT Pro"/>
              </a:rPr>
              <a:t>Customized Package</a:t>
            </a:r>
            <a:endParaRPr lang="en-US" dirty="0">
              <a:solidFill>
                <a:schemeClr val="bg1"/>
              </a:solidFill>
            </a:endParaRPr>
          </a:p>
          <a:p>
            <a:endParaRPr lang="en-US" sz="1400" dirty="0">
              <a:solidFill>
                <a:schemeClr val="bg1"/>
              </a:solidFill>
              <a:latin typeface="Avenir Next LT Pro"/>
            </a:endParaRPr>
          </a:p>
          <a:p>
            <a:r>
              <a:rPr lang="en-US" sz="1400" dirty="0">
                <a:solidFill>
                  <a:schemeClr val="bg1"/>
                </a:solidFill>
                <a:latin typeface="Avenir Next LT Pro"/>
              </a:rPr>
              <a:t>__________________________________________________________________________</a:t>
            </a:r>
          </a:p>
          <a:p>
            <a:endParaRPr lang="en-US" sz="1400" dirty="0">
              <a:solidFill>
                <a:schemeClr val="bg1"/>
              </a:solidFill>
              <a:latin typeface="Avenir Next LT Pro"/>
            </a:endParaRPr>
          </a:p>
          <a:p>
            <a:r>
              <a:rPr lang="en-US" sz="1400" dirty="0">
                <a:solidFill>
                  <a:schemeClr val="bg1"/>
                </a:solidFill>
                <a:ea typeface="+mn-lt"/>
                <a:cs typeface="+mn-lt"/>
              </a:rPr>
              <a:t>__________________________________________________________________________</a:t>
            </a:r>
          </a:p>
          <a:p>
            <a:endParaRPr lang="en-US" sz="1400" dirty="0">
              <a:solidFill>
                <a:schemeClr val="bg1"/>
              </a:solidFill>
            </a:endParaRPr>
          </a:p>
          <a:p>
            <a:r>
              <a:rPr lang="en-US" sz="1400" dirty="0">
                <a:solidFill>
                  <a:schemeClr val="bg1"/>
                </a:solidFill>
                <a:ea typeface="+mn-lt"/>
                <a:cs typeface="+mn-lt"/>
              </a:rPr>
              <a:t>__________________________________________________________________________</a:t>
            </a:r>
          </a:p>
          <a:p>
            <a:endParaRPr lang="en-US" sz="1400" dirty="0">
              <a:solidFill>
                <a:schemeClr val="bg1"/>
              </a:solidFill>
            </a:endParaRPr>
          </a:p>
          <a:p>
            <a:r>
              <a:rPr lang="en-US" sz="1400" dirty="0">
                <a:solidFill>
                  <a:schemeClr val="bg1"/>
                </a:solidFill>
              </a:rPr>
              <a:t>__________________________________________________________________________</a:t>
            </a:r>
          </a:p>
          <a:p>
            <a:endParaRPr lang="en-US" sz="1400" dirty="0">
              <a:solidFill>
                <a:schemeClr val="bg1"/>
              </a:solidFill>
            </a:endParaRPr>
          </a:p>
          <a:p>
            <a:r>
              <a:rPr lang="en-US" sz="1400" dirty="0">
                <a:solidFill>
                  <a:schemeClr val="bg1"/>
                </a:solidFill>
              </a:rPr>
              <a:t>__________________________________________________________________________</a:t>
            </a:r>
          </a:p>
          <a:p>
            <a:endParaRPr lang="en-US" sz="1400"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22232300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428</TotalTime>
  <Words>504</Words>
  <Application>Microsoft Office PowerPoint</Application>
  <PresentationFormat>Custom</PresentationFormat>
  <Paragraphs>90</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Avenir Next LT Pro</vt:lpstr>
      <vt:lpstr>Calibri</vt:lpstr>
      <vt:lpstr>Calibri Light</vt:lpstr>
      <vt:lpstr>G.I. 400</vt:lpstr>
      <vt:lpstr>Wingdings</vt:lpstr>
      <vt:lpstr>Wingdings,Sans-Serif</vt:lpstr>
      <vt:lpstr>Office Theme</vt:lpstr>
      <vt:lpstr>PowerPoint Presentation</vt:lpstr>
      <vt:lpstr> U.S. Army MWR Detroit Arsenal  PARTNERSHIP OPPORTUNITIES:</vt:lpstr>
      <vt:lpstr>PowerPoint Presentation</vt:lpstr>
      <vt:lpstr> </vt:lpstr>
      <vt:lpstr>Banner Ad at our Marina on the beautiful Lake St. Clair!</vt:lpstr>
      <vt:lpstr>DTA Special Events  </vt:lpstr>
      <vt:lpstr>DTA Fitness Center Window Clings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Preseau, Denice C NAF USA FMWR</dc:creator>
  <cp:lastModifiedBy>Preseau, Denice CIV USARMY ID-SUSTAINMENT (USA)</cp:lastModifiedBy>
  <cp:revision>1</cp:revision>
  <cp:lastPrinted>2024-03-13T14:51:59Z</cp:lastPrinted>
  <dcterms:created xsi:type="dcterms:W3CDTF">2023-10-11T13:30:12Z</dcterms:created>
  <dcterms:modified xsi:type="dcterms:W3CDTF">2024-05-20T13:33:12Z</dcterms:modified>
</cp:coreProperties>
</file>