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Lst>
  <p:notesMasterIdLst>
    <p:notesMasterId r:id="rId16"/>
  </p:notesMasterIdLst>
  <p:sldIdLst>
    <p:sldId id="269" r:id="rId2"/>
    <p:sldId id="270" r:id="rId3"/>
    <p:sldId id="258" r:id="rId4"/>
    <p:sldId id="280" r:id="rId5"/>
    <p:sldId id="263" r:id="rId6"/>
    <p:sldId id="279" r:id="rId7"/>
    <p:sldId id="264" r:id="rId8"/>
    <p:sldId id="274" r:id="rId9"/>
    <p:sldId id="281" r:id="rId10"/>
    <p:sldId id="283" r:id="rId11"/>
    <p:sldId id="271" r:id="rId12"/>
    <p:sldId id="267" r:id="rId13"/>
    <p:sldId id="272" r:id="rId14"/>
    <p:sldId id="276" r:id="rId15"/>
  </p:sldIdLst>
  <p:sldSz cx="6858000" cy="9144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78A18B-6F23-4E6C-A233-F3EE55B07EA6}">
          <p14:sldIdLst>
            <p14:sldId id="269"/>
            <p14:sldId id="270"/>
            <p14:sldId id="258"/>
          </p14:sldIdLst>
        </p14:section>
        <p14:section name="Untitled Section" id="{80F28FF8-DBEC-4EF2-85C0-501917144C8A}">
          <p14:sldIdLst>
            <p14:sldId id="280"/>
            <p14:sldId id="263"/>
            <p14:sldId id="279"/>
            <p14:sldId id="264"/>
            <p14:sldId id="274"/>
            <p14:sldId id="281"/>
            <p14:sldId id="283"/>
            <p14:sldId id="271"/>
            <p14:sldId id="267"/>
            <p14:sldId id="272"/>
            <p14:sldId id="276"/>
          </p14:sldIdLst>
        </p14:section>
      </p14:sectionLst>
    </p:ex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31C"/>
    <a:srgbClr val="B2D234"/>
    <a:srgbClr val="0A569B"/>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p:scale>
          <a:sx n="99" d="100"/>
          <a:sy n="99" d="100"/>
        </p:scale>
        <p:origin x="1502" y="-2054"/>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seau, Denice CIV USARMY ID-SUSTAINMENT (USA)" userId="2661e51e-4eef-4482-9b98-825c7e3d278f" providerId="ADAL" clId="{33256832-F8DD-4CF5-AF2E-4AF16F729FAD}"/>
    <pc:docChg chg="modSld">
      <pc:chgData name="Preseau, Denice CIV USARMY ID-SUSTAINMENT (USA)" userId="2661e51e-4eef-4482-9b98-825c7e3d278f" providerId="ADAL" clId="{33256832-F8DD-4CF5-AF2E-4AF16F729FAD}" dt="2024-11-15T16:28:11.610" v="125" actId="6549"/>
      <pc:docMkLst>
        <pc:docMk/>
      </pc:docMkLst>
      <pc:sldChg chg="modSp mod">
        <pc:chgData name="Preseau, Denice CIV USARMY ID-SUSTAINMENT (USA)" userId="2661e51e-4eef-4482-9b98-825c7e3d278f" providerId="ADAL" clId="{33256832-F8DD-4CF5-AF2E-4AF16F729FAD}" dt="2024-11-15T16:28:11.610" v="125" actId="6549"/>
        <pc:sldMkLst>
          <pc:docMk/>
          <pc:sldMk cId="3755798920" sldId="267"/>
        </pc:sldMkLst>
        <pc:spChg chg="mod">
          <ac:chgData name="Preseau, Denice CIV USARMY ID-SUSTAINMENT (USA)" userId="2661e51e-4eef-4482-9b98-825c7e3d278f" providerId="ADAL" clId="{33256832-F8DD-4CF5-AF2E-4AF16F729FAD}" dt="2024-11-15T16:28:11.610" v="125" actId="6549"/>
          <ac:spMkLst>
            <pc:docMk/>
            <pc:sldMk cId="3755798920" sldId="267"/>
            <ac:spMk id="2" creationId="{C3876264-5961-4978-33CF-A8D2A24E621E}"/>
          </ac:spMkLst>
        </pc:spChg>
      </pc:sldChg>
      <pc:sldChg chg="modSp mod">
        <pc:chgData name="Preseau, Denice CIV USARMY ID-SUSTAINMENT (USA)" userId="2661e51e-4eef-4482-9b98-825c7e3d278f" providerId="ADAL" clId="{33256832-F8DD-4CF5-AF2E-4AF16F729FAD}" dt="2024-11-15T16:24:15.111" v="4" actId="403"/>
        <pc:sldMkLst>
          <pc:docMk/>
          <pc:sldMk cId="490918687" sldId="269"/>
        </pc:sldMkLst>
        <pc:spChg chg="mod">
          <ac:chgData name="Preseau, Denice CIV USARMY ID-SUSTAINMENT (USA)" userId="2661e51e-4eef-4482-9b98-825c7e3d278f" providerId="ADAL" clId="{33256832-F8DD-4CF5-AF2E-4AF16F729FAD}" dt="2024-11-15T16:24:15.111" v="4" actId="403"/>
          <ac:spMkLst>
            <pc:docMk/>
            <pc:sldMk cId="490918687" sldId="269"/>
            <ac:spMk id="12" creationId="{74F8D187-11F6-9406-4FC4-33B4FC39191F}"/>
          </ac:spMkLst>
        </pc:spChg>
      </pc:sldChg>
    </pc:docChg>
  </pc:docChgLst>
  <pc:docChgLst>
    <pc:chgData name="Preseau, Denice NAF USARMY ID-SUSTAINMENT (USA)" userId="2661e51e-4eef-4482-9b98-825c7e3d278f" providerId="ADAL" clId="{BB6BA229-1DC4-4518-97C2-57D60AE5315D}"/>
    <pc:docChg chg="undo redo custSel modSld">
      <pc:chgData name="Preseau, Denice NAF USARMY ID-SUSTAINMENT (USA)" userId="2661e51e-4eef-4482-9b98-825c7e3d278f" providerId="ADAL" clId="{BB6BA229-1DC4-4518-97C2-57D60AE5315D}" dt="2023-10-25T18:40:36.672" v="59" actId="400"/>
      <pc:docMkLst>
        <pc:docMk/>
      </pc:docMkLst>
      <pc:sldChg chg="modSp mod">
        <pc:chgData name="Preseau, Denice NAF USARMY ID-SUSTAINMENT (USA)" userId="2661e51e-4eef-4482-9b98-825c7e3d278f" providerId="ADAL" clId="{BB6BA229-1DC4-4518-97C2-57D60AE5315D}" dt="2023-10-25T18:40:36.672" v="59" actId="400"/>
        <pc:sldMkLst>
          <pc:docMk/>
          <pc:sldMk cId="2055589366" sldId="266"/>
        </pc:sldMkLst>
        <pc:spChg chg="mod">
          <ac:chgData name="Preseau, Denice NAF USARMY ID-SUSTAINMENT (USA)" userId="2661e51e-4eef-4482-9b98-825c7e3d278f" providerId="ADAL" clId="{BB6BA229-1DC4-4518-97C2-57D60AE5315D}" dt="2023-10-25T18:40:36.672" v="59" actId="400"/>
          <ac:spMkLst>
            <pc:docMk/>
            <pc:sldMk cId="2055589366" sldId="266"/>
            <ac:spMk id="11" creationId="{88E4ECC9-1054-8E8D-9230-6AF2CA46CAB4}"/>
          </ac:spMkLst>
        </pc:spChg>
      </pc:sldChg>
      <pc:sldChg chg="delSp modSp mod">
        <pc:chgData name="Preseau, Denice NAF USARMY ID-SUSTAINMENT (USA)" userId="2661e51e-4eef-4482-9b98-825c7e3d278f" providerId="ADAL" clId="{BB6BA229-1DC4-4518-97C2-57D60AE5315D}" dt="2023-10-25T18:40:27.092" v="58" actId="1076"/>
        <pc:sldMkLst>
          <pc:docMk/>
          <pc:sldMk cId="2681838550" sldId="271"/>
        </pc:sldMkLst>
        <pc:spChg chg="mod">
          <ac:chgData name="Preseau, Denice NAF USARMY ID-SUSTAINMENT (USA)" userId="2661e51e-4eef-4482-9b98-825c7e3d278f" providerId="ADAL" clId="{BB6BA229-1DC4-4518-97C2-57D60AE5315D}" dt="2023-10-25T18:39:49.622" v="53" actId="403"/>
          <ac:spMkLst>
            <pc:docMk/>
            <pc:sldMk cId="2681838550" sldId="271"/>
            <ac:spMk id="3" creationId="{1681A77A-68A6-B841-E9FC-6A9A9A53903C}"/>
          </ac:spMkLst>
        </pc:spChg>
        <pc:spChg chg="mod">
          <ac:chgData name="Preseau, Denice NAF USARMY ID-SUSTAINMENT (USA)" userId="2661e51e-4eef-4482-9b98-825c7e3d278f" providerId="ADAL" clId="{BB6BA229-1DC4-4518-97C2-57D60AE5315D}" dt="2023-10-25T18:40:27.092" v="58" actId="1076"/>
          <ac:spMkLst>
            <pc:docMk/>
            <pc:sldMk cId="2681838550" sldId="271"/>
            <ac:spMk id="5" creationId="{0601FA1C-B3FB-4F79-937F-A14A22A8AAA1}"/>
          </ac:spMkLst>
        </pc:spChg>
        <pc:spChg chg="mod">
          <ac:chgData name="Preseau, Denice NAF USARMY ID-SUSTAINMENT (USA)" userId="2661e51e-4eef-4482-9b98-825c7e3d278f" providerId="ADAL" clId="{BB6BA229-1DC4-4518-97C2-57D60AE5315D}" dt="2023-10-25T18:36:27.450" v="19" actId="1076"/>
          <ac:spMkLst>
            <pc:docMk/>
            <pc:sldMk cId="2681838550" sldId="271"/>
            <ac:spMk id="10" creationId="{6746DFBC-D216-2B9C-F9BF-6BD40EEDE98E}"/>
          </ac:spMkLst>
        </pc:spChg>
        <pc:spChg chg="del mod">
          <ac:chgData name="Preseau, Denice NAF USARMY ID-SUSTAINMENT (USA)" userId="2661e51e-4eef-4482-9b98-825c7e3d278f" providerId="ADAL" clId="{BB6BA229-1DC4-4518-97C2-57D60AE5315D}" dt="2023-10-25T18:34:12.958" v="4" actId="478"/>
          <ac:spMkLst>
            <pc:docMk/>
            <pc:sldMk cId="2681838550" sldId="271"/>
            <ac:spMk id="14" creationId="{9BBD3F0A-BCEC-0965-16C6-5D6A1B9A9A31}"/>
          </ac:spMkLst>
        </pc:spChg>
      </pc:sldChg>
    </pc:docChg>
  </pc:docChgLst>
  <pc:docChgLst>
    <pc:chgData name="Preseau, Denice CIV USARMY ID-SUSTAINMENT (USA)" userId="2661e51e-4eef-4482-9b98-825c7e3d278f" providerId="ADAL" clId="{BB6BA229-1DC4-4518-97C2-57D60AE5315D}"/>
    <pc:docChg chg="custSel addSld delSld modSld modSection">
      <pc:chgData name="Preseau, Denice CIV USARMY ID-SUSTAINMENT (USA)" userId="2661e51e-4eef-4482-9b98-825c7e3d278f" providerId="ADAL" clId="{BB6BA229-1DC4-4518-97C2-57D60AE5315D}" dt="2024-03-13T15:00:05.460" v="13" actId="47"/>
      <pc:docMkLst>
        <pc:docMk/>
      </pc:docMkLst>
      <pc:sldChg chg="modSp mod">
        <pc:chgData name="Preseau, Denice CIV USARMY ID-SUSTAINMENT (USA)" userId="2661e51e-4eef-4482-9b98-825c7e3d278f" providerId="ADAL" clId="{BB6BA229-1DC4-4518-97C2-57D60AE5315D}" dt="2024-03-13T14:55:43.030" v="5" actId="27636"/>
        <pc:sldMkLst>
          <pc:docMk/>
          <pc:sldMk cId="2677564547" sldId="268"/>
        </pc:sldMkLst>
        <pc:spChg chg="mod">
          <ac:chgData name="Preseau, Denice CIV USARMY ID-SUSTAINMENT (USA)" userId="2661e51e-4eef-4482-9b98-825c7e3d278f" providerId="ADAL" clId="{BB6BA229-1DC4-4518-97C2-57D60AE5315D}" dt="2024-03-13T14:55:43.030" v="5" actId="27636"/>
          <ac:spMkLst>
            <pc:docMk/>
            <pc:sldMk cId="2677564547" sldId="268"/>
            <ac:spMk id="2" creationId="{2FF0D92E-DBB7-1A86-FCA7-3D63B8630000}"/>
          </ac:spMkLst>
        </pc:spChg>
      </pc:sldChg>
      <pc:sldChg chg="modSp mod">
        <pc:chgData name="Preseau, Denice CIV USARMY ID-SUSTAINMENT (USA)" userId="2661e51e-4eef-4482-9b98-825c7e3d278f" providerId="ADAL" clId="{BB6BA229-1DC4-4518-97C2-57D60AE5315D}" dt="2024-03-13T14:55:42.985" v="4" actId="27636"/>
        <pc:sldMkLst>
          <pc:docMk/>
          <pc:sldMk cId="2424644829" sldId="274"/>
        </pc:sldMkLst>
        <pc:spChg chg="mod">
          <ac:chgData name="Preseau, Denice CIV USARMY ID-SUSTAINMENT (USA)" userId="2661e51e-4eef-4482-9b98-825c7e3d278f" providerId="ADAL" clId="{BB6BA229-1DC4-4518-97C2-57D60AE5315D}" dt="2024-03-13T14:55:42.985" v="4" actId="27636"/>
          <ac:spMkLst>
            <pc:docMk/>
            <pc:sldMk cId="2424644829" sldId="274"/>
            <ac:spMk id="4" creationId="{B839136D-D478-BB7A-0BA0-3CA92A3FA873}"/>
          </ac:spMkLst>
        </pc:spChg>
      </pc:sldChg>
      <pc:sldChg chg="delSp modSp mod setBg">
        <pc:chgData name="Preseau, Denice CIV USARMY ID-SUSTAINMENT (USA)" userId="2661e51e-4eef-4482-9b98-825c7e3d278f" providerId="ADAL" clId="{BB6BA229-1DC4-4518-97C2-57D60AE5315D}" dt="2024-03-13T15:00:01.377" v="12" actId="478"/>
        <pc:sldMkLst>
          <pc:docMk/>
          <pc:sldMk cId="869685211" sldId="276"/>
        </pc:sldMkLst>
        <pc:spChg chg="mod">
          <ac:chgData name="Preseau, Denice CIV USARMY ID-SUSTAINMENT (USA)" userId="2661e51e-4eef-4482-9b98-825c7e3d278f" providerId="ADAL" clId="{BB6BA229-1DC4-4518-97C2-57D60AE5315D}" dt="2024-03-13T14:58:24.824" v="11" actId="20577"/>
          <ac:spMkLst>
            <pc:docMk/>
            <pc:sldMk cId="869685211" sldId="276"/>
            <ac:spMk id="4" creationId="{5DCD3010-7168-8BBE-076F-02F54A61ECCE}"/>
          </ac:spMkLst>
        </pc:spChg>
        <pc:picChg chg="mod">
          <ac:chgData name="Preseau, Denice CIV USARMY ID-SUSTAINMENT (USA)" userId="2661e51e-4eef-4482-9b98-825c7e3d278f" providerId="ADAL" clId="{BB6BA229-1DC4-4518-97C2-57D60AE5315D}" dt="2024-03-13T14:55:52.270" v="6" actId="1076"/>
          <ac:picMkLst>
            <pc:docMk/>
            <pc:sldMk cId="869685211" sldId="276"/>
            <ac:picMk id="5" creationId="{B911221A-8484-A8A6-94DD-803A5C990414}"/>
          </ac:picMkLst>
        </pc:picChg>
        <pc:picChg chg="del">
          <ac:chgData name="Preseau, Denice CIV USARMY ID-SUSTAINMENT (USA)" userId="2661e51e-4eef-4482-9b98-825c7e3d278f" providerId="ADAL" clId="{BB6BA229-1DC4-4518-97C2-57D60AE5315D}" dt="2024-03-13T15:00:01.377" v="12" actId="478"/>
          <ac:picMkLst>
            <pc:docMk/>
            <pc:sldMk cId="869685211" sldId="276"/>
            <ac:picMk id="9" creationId="{4B7F49D1-6A48-E4F6-1E61-3F289CB97B3A}"/>
          </ac:picMkLst>
        </pc:picChg>
      </pc:sldChg>
      <pc:sldChg chg="del">
        <pc:chgData name="Preseau, Denice CIV USARMY ID-SUSTAINMENT (USA)" userId="2661e51e-4eef-4482-9b98-825c7e3d278f" providerId="ADAL" clId="{BB6BA229-1DC4-4518-97C2-57D60AE5315D}" dt="2024-03-13T15:00:05.460" v="13" actId="47"/>
        <pc:sldMkLst>
          <pc:docMk/>
          <pc:sldMk cId="730739000" sldId="277"/>
        </pc:sldMkLst>
      </pc:sldChg>
      <pc:sldChg chg="add">
        <pc:chgData name="Preseau, Denice CIV USARMY ID-SUSTAINMENT (USA)" userId="2661e51e-4eef-4482-9b98-825c7e3d278f" providerId="ADAL" clId="{BB6BA229-1DC4-4518-97C2-57D60AE5315D}" dt="2024-03-13T12:58:46.063" v="0" actId="2890"/>
        <pc:sldMkLst>
          <pc:docMk/>
          <pc:sldMk cId="1765879722" sldId="278"/>
        </pc:sldMkLst>
      </pc:sldChg>
      <pc:sldChg chg="modSp add mod">
        <pc:chgData name="Preseau, Denice CIV USARMY ID-SUSTAINMENT (USA)" userId="2661e51e-4eef-4482-9b98-825c7e3d278f" providerId="ADAL" clId="{BB6BA229-1DC4-4518-97C2-57D60AE5315D}" dt="2024-03-13T13:03:20.531" v="2" actId="1076"/>
        <pc:sldMkLst>
          <pc:docMk/>
          <pc:sldMk cId="2975390897" sldId="279"/>
        </pc:sldMkLst>
        <pc:picChg chg="mod">
          <ac:chgData name="Preseau, Denice CIV USARMY ID-SUSTAINMENT (USA)" userId="2661e51e-4eef-4482-9b98-825c7e3d278f" providerId="ADAL" clId="{BB6BA229-1DC4-4518-97C2-57D60AE5315D}" dt="2024-03-13T13:03:20.531" v="2" actId="1076"/>
          <ac:picMkLst>
            <pc:docMk/>
            <pc:sldMk cId="2975390897" sldId="279"/>
            <ac:picMk id="11" creationId="{46CFF6E4-6D5E-3974-17B4-7ED4AC38AD2A}"/>
          </ac:picMkLst>
        </pc:picChg>
      </pc:sldChg>
    </pc:docChg>
  </pc:docChgLst>
  <pc:docChgLst>
    <pc:chgData name="Preseau, Denice CIV USARMY ID-SUSTAINMENT (USA)" userId="2661e51e-4eef-4482-9b98-825c7e3d278f" providerId="ADAL" clId="{7843905D-A5E8-455B-B1D4-7BDBF2DD1164}"/>
    <pc:docChg chg="undo custSel addSld delSld modSld modSection">
      <pc:chgData name="Preseau, Denice CIV USARMY ID-SUSTAINMENT (USA)" userId="2661e51e-4eef-4482-9b98-825c7e3d278f" providerId="ADAL" clId="{7843905D-A5E8-455B-B1D4-7BDBF2DD1164}" dt="2024-10-24T14:57:17.827" v="1268" actId="207"/>
      <pc:docMkLst>
        <pc:docMk/>
      </pc:docMkLst>
      <pc:sldChg chg="modSp del mod">
        <pc:chgData name="Preseau, Denice CIV USARMY ID-SUSTAINMENT (USA)" userId="2661e51e-4eef-4482-9b98-825c7e3d278f" providerId="ADAL" clId="{7843905D-A5E8-455B-B1D4-7BDBF2DD1164}" dt="2024-10-24T13:43:17.115" v="233" actId="47"/>
        <pc:sldMkLst>
          <pc:docMk/>
          <pc:sldMk cId="4152812823" sldId="262"/>
        </pc:sldMkLst>
        <pc:picChg chg="mod">
          <ac:chgData name="Preseau, Denice CIV USARMY ID-SUSTAINMENT (USA)" userId="2661e51e-4eef-4482-9b98-825c7e3d278f" providerId="ADAL" clId="{7843905D-A5E8-455B-B1D4-7BDBF2DD1164}" dt="2024-10-24T13:36:44.094" v="173" actId="14100"/>
          <ac:picMkLst>
            <pc:docMk/>
            <pc:sldMk cId="4152812823" sldId="262"/>
            <ac:picMk id="7" creationId="{71C4D9E3-1B7D-1488-603E-E468E0EB9AB0}"/>
          </ac:picMkLst>
        </pc:picChg>
        <pc:picChg chg="mod">
          <ac:chgData name="Preseau, Denice CIV USARMY ID-SUSTAINMENT (USA)" userId="2661e51e-4eef-4482-9b98-825c7e3d278f" providerId="ADAL" clId="{7843905D-A5E8-455B-B1D4-7BDBF2DD1164}" dt="2024-10-24T13:38:19.952" v="176" actId="14826"/>
          <ac:picMkLst>
            <pc:docMk/>
            <pc:sldMk cId="4152812823" sldId="262"/>
            <ac:picMk id="11" creationId="{46CFF6E4-6D5E-3974-17B4-7ED4AC38AD2A}"/>
          </ac:picMkLst>
        </pc:picChg>
      </pc:sldChg>
      <pc:sldChg chg="modSp mod">
        <pc:chgData name="Preseau, Denice CIV USARMY ID-SUSTAINMENT (USA)" userId="2661e51e-4eef-4482-9b98-825c7e3d278f" providerId="ADAL" clId="{7843905D-A5E8-455B-B1D4-7BDBF2DD1164}" dt="2024-10-24T13:42:03.554" v="232" actId="20577"/>
        <pc:sldMkLst>
          <pc:docMk/>
          <pc:sldMk cId="226437259" sldId="263"/>
        </pc:sldMkLst>
        <pc:spChg chg="mod">
          <ac:chgData name="Preseau, Denice CIV USARMY ID-SUSTAINMENT (USA)" userId="2661e51e-4eef-4482-9b98-825c7e3d278f" providerId="ADAL" clId="{7843905D-A5E8-455B-B1D4-7BDBF2DD1164}" dt="2024-10-24T13:42:03.554" v="232" actId="20577"/>
          <ac:spMkLst>
            <pc:docMk/>
            <pc:sldMk cId="226437259" sldId="263"/>
            <ac:spMk id="3" creationId="{A3DB1F59-4E2D-C741-0559-DF538FFA27D1}"/>
          </ac:spMkLst>
        </pc:spChg>
        <pc:picChg chg="mod">
          <ac:chgData name="Preseau, Denice CIV USARMY ID-SUSTAINMENT (USA)" userId="2661e51e-4eef-4482-9b98-825c7e3d278f" providerId="ADAL" clId="{7843905D-A5E8-455B-B1D4-7BDBF2DD1164}" dt="2024-10-24T13:37:32.180" v="174" actId="14826"/>
          <ac:picMkLst>
            <pc:docMk/>
            <pc:sldMk cId="226437259" sldId="263"/>
            <ac:picMk id="5" creationId="{E60E8433-AE5D-AE30-BCF9-46E21E3C63C7}"/>
          </ac:picMkLst>
        </pc:picChg>
        <pc:picChg chg="mod">
          <ac:chgData name="Preseau, Denice CIV USARMY ID-SUSTAINMENT (USA)" userId="2661e51e-4eef-4482-9b98-825c7e3d278f" providerId="ADAL" clId="{7843905D-A5E8-455B-B1D4-7BDBF2DD1164}" dt="2024-10-24T13:36:16.473" v="170" actId="14100"/>
          <ac:picMkLst>
            <pc:docMk/>
            <pc:sldMk cId="226437259" sldId="263"/>
            <ac:picMk id="7" creationId="{44D60AE9-6F97-9DF6-B597-86B5EFDC5D05}"/>
          </ac:picMkLst>
        </pc:picChg>
        <pc:picChg chg="mod">
          <ac:chgData name="Preseau, Denice CIV USARMY ID-SUSTAINMENT (USA)" userId="2661e51e-4eef-4482-9b98-825c7e3d278f" providerId="ADAL" clId="{7843905D-A5E8-455B-B1D4-7BDBF2DD1164}" dt="2024-10-24T13:37:59.226" v="175" actId="14826"/>
          <ac:picMkLst>
            <pc:docMk/>
            <pc:sldMk cId="226437259" sldId="263"/>
            <ac:picMk id="15" creationId="{EAC27530-5322-E42C-A389-5D2696B52D6D}"/>
          </ac:picMkLst>
        </pc:picChg>
      </pc:sldChg>
      <pc:sldChg chg="delSp modSp mod">
        <pc:chgData name="Preseau, Denice CIV USARMY ID-SUSTAINMENT (USA)" userId="2661e51e-4eef-4482-9b98-825c7e3d278f" providerId="ADAL" clId="{7843905D-A5E8-455B-B1D4-7BDBF2DD1164}" dt="2024-10-24T14:57:17.827" v="1268" actId="207"/>
        <pc:sldMkLst>
          <pc:docMk/>
          <pc:sldMk cId="431601677" sldId="264"/>
        </pc:sldMkLst>
        <pc:spChg chg="mod">
          <ac:chgData name="Preseau, Denice CIV USARMY ID-SUSTAINMENT (USA)" userId="2661e51e-4eef-4482-9b98-825c7e3d278f" providerId="ADAL" clId="{7843905D-A5E8-455B-B1D4-7BDBF2DD1164}" dt="2024-10-24T14:57:17.827" v="1268" actId="207"/>
          <ac:spMkLst>
            <pc:docMk/>
            <pc:sldMk cId="431601677" sldId="264"/>
            <ac:spMk id="2" creationId="{B700DB75-298F-DA28-9033-3778975F0DF5}"/>
          </ac:spMkLst>
        </pc:spChg>
        <pc:spChg chg="mod">
          <ac:chgData name="Preseau, Denice CIV USARMY ID-SUSTAINMENT (USA)" userId="2661e51e-4eef-4482-9b98-825c7e3d278f" providerId="ADAL" clId="{7843905D-A5E8-455B-B1D4-7BDBF2DD1164}" dt="2024-10-24T14:57:02.714" v="1266" actId="207"/>
          <ac:spMkLst>
            <pc:docMk/>
            <pc:sldMk cId="431601677" sldId="264"/>
            <ac:spMk id="3" creationId="{92048B82-4AC7-2EE2-BF12-8EDCFA9ECB5D}"/>
          </ac:spMkLst>
        </pc:spChg>
        <pc:spChg chg="mod">
          <ac:chgData name="Preseau, Denice CIV USARMY ID-SUSTAINMENT (USA)" userId="2661e51e-4eef-4482-9b98-825c7e3d278f" providerId="ADAL" clId="{7843905D-A5E8-455B-B1D4-7BDBF2DD1164}" dt="2024-10-24T14:57:10.708" v="1267" actId="207"/>
          <ac:spMkLst>
            <pc:docMk/>
            <pc:sldMk cId="431601677" sldId="264"/>
            <ac:spMk id="7" creationId="{559BEE55-C088-7996-6E4C-08AE0DB28C71}"/>
          </ac:spMkLst>
        </pc:spChg>
        <pc:spChg chg="del">
          <ac:chgData name="Preseau, Denice CIV USARMY ID-SUSTAINMENT (USA)" userId="2661e51e-4eef-4482-9b98-825c7e3d278f" providerId="ADAL" clId="{7843905D-A5E8-455B-B1D4-7BDBF2DD1164}" dt="2024-10-24T13:43:43.776" v="234" actId="478"/>
          <ac:spMkLst>
            <pc:docMk/>
            <pc:sldMk cId="431601677" sldId="264"/>
            <ac:spMk id="12" creationId="{27E12B37-8057-A1CE-E555-D2826EA36B1A}"/>
          </ac:spMkLst>
        </pc:spChg>
        <pc:picChg chg="mod">
          <ac:chgData name="Preseau, Denice CIV USARMY ID-SUSTAINMENT (USA)" userId="2661e51e-4eef-4482-9b98-825c7e3d278f" providerId="ADAL" clId="{7843905D-A5E8-455B-B1D4-7BDBF2DD1164}" dt="2024-10-24T14:19:31.726" v="724" actId="14100"/>
          <ac:picMkLst>
            <pc:docMk/>
            <pc:sldMk cId="431601677" sldId="264"/>
            <ac:picMk id="11" creationId="{6AE08B7D-91DE-898A-7B75-B9F30D2EDA6B}"/>
          </ac:picMkLst>
        </pc:picChg>
      </pc:sldChg>
      <pc:sldChg chg="del">
        <pc:chgData name="Preseau, Denice CIV USARMY ID-SUSTAINMENT (USA)" userId="2661e51e-4eef-4482-9b98-825c7e3d278f" providerId="ADAL" clId="{7843905D-A5E8-455B-B1D4-7BDBF2DD1164}" dt="2024-10-24T14:45:35.155" v="1072" actId="47"/>
        <pc:sldMkLst>
          <pc:docMk/>
          <pc:sldMk cId="2055589366" sldId="266"/>
        </pc:sldMkLst>
      </pc:sldChg>
      <pc:sldChg chg="addSp delSp modSp mod">
        <pc:chgData name="Preseau, Denice CIV USARMY ID-SUSTAINMENT (USA)" userId="2661e51e-4eef-4482-9b98-825c7e3d278f" providerId="ADAL" clId="{7843905D-A5E8-455B-B1D4-7BDBF2DD1164}" dt="2024-10-24T14:46:49.786" v="1079" actId="207"/>
        <pc:sldMkLst>
          <pc:docMk/>
          <pc:sldMk cId="3755798920" sldId="267"/>
        </pc:sldMkLst>
        <pc:spChg chg="mod">
          <ac:chgData name="Preseau, Denice CIV USARMY ID-SUSTAINMENT (USA)" userId="2661e51e-4eef-4482-9b98-825c7e3d278f" providerId="ADAL" clId="{7843905D-A5E8-455B-B1D4-7BDBF2DD1164}" dt="2024-10-24T14:46:49.786" v="1079" actId="207"/>
          <ac:spMkLst>
            <pc:docMk/>
            <pc:sldMk cId="3755798920" sldId="267"/>
            <ac:spMk id="2" creationId="{C3876264-5961-4978-33CF-A8D2A24E621E}"/>
          </ac:spMkLst>
        </pc:spChg>
        <pc:picChg chg="add mod">
          <ac:chgData name="Preseau, Denice CIV USARMY ID-SUSTAINMENT (USA)" userId="2661e51e-4eef-4482-9b98-825c7e3d278f" providerId="ADAL" clId="{7843905D-A5E8-455B-B1D4-7BDBF2DD1164}" dt="2024-10-24T14:46:10.545" v="1074"/>
          <ac:picMkLst>
            <pc:docMk/>
            <pc:sldMk cId="3755798920" sldId="267"/>
            <ac:picMk id="3" creationId="{372E7FF7-928A-63FC-5E5B-53D15E87DA1D}"/>
          </ac:picMkLst>
        </pc:picChg>
        <pc:picChg chg="del">
          <ac:chgData name="Preseau, Denice CIV USARMY ID-SUSTAINMENT (USA)" userId="2661e51e-4eef-4482-9b98-825c7e3d278f" providerId="ADAL" clId="{7843905D-A5E8-455B-B1D4-7BDBF2DD1164}" dt="2024-10-24T14:46:09.644" v="1073" actId="478"/>
          <ac:picMkLst>
            <pc:docMk/>
            <pc:sldMk cId="3755798920" sldId="267"/>
            <ac:picMk id="4" creationId="{FB4101C9-BEC5-FB17-8BE1-5D75DF9A2FFC}"/>
          </ac:picMkLst>
        </pc:picChg>
      </pc:sldChg>
      <pc:sldChg chg="addSp delSp modSp mod">
        <pc:chgData name="Preseau, Denice CIV USARMY ID-SUSTAINMENT (USA)" userId="2661e51e-4eef-4482-9b98-825c7e3d278f" providerId="ADAL" clId="{7843905D-A5E8-455B-B1D4-7BDBF2DD1164}" dt="2024-10-24T14:56:16.870" v="1261" actId="20577"/>
        <pc:sldMkLst>
          <pc:docMk/>
          <pc:sldMk cId="2681838550" sldId="271"/>
        </pc:sldMkLst>
        <pc:spChg chg="add mod">
          <ac:chgData name="Preseau, Denice CIV USARMY ID-SUSTAINMENT (USA)" userId="2661e51e-4eef-4482-9b98-825c7e3d278f" providerId="ADAL" clId="{7843905D-A5E8-455B-B1D4-7BDBF2DD1164}" dt="2024-10-24T14:56:16.870" v="1261" actId="20577"/>
          <ac:spMkLst>
            <pc:docMk/>
            <pc:sldMk cId="2681838550" sldId="271"/>
            <ac:spMk id="2" creationId="{BEC77955-0671-7163-D6A1-84B5D59BB212}"/>
          </ac:spMkLst>
        </pc:spChg>
        <pc:spChg chg="del">
          <ac:chgData name="Preseau, Denice CIV USARMY ID-SUSTAINMENT (USA)" userId="2661e51e-4eef-4482-9b98-825c7e3d278f" providerId="ADAL" clId="{7843905D-A5E8-455B-B1D4-7BDBF2DD1164}" dt="2024-10-24T14:20:51.932" v="729" actId="478"/>
          <ac:spMkLst>
            <pc:docMk/>
            <pc:sldMk cId="2681838550" sldId="271"/>
            <ac:spMk id="5" creationId="{0601FA1C-B3FB-4F79-937F-A14A22A8AAA1}"/>
          </ac:spMkLst>
        </pc:spChg>
        <pc:spChg chg="mod">
          <ac:chgData name="Preseau, Denice CIV USARMY ID-SUSTAINMENT (USA)" userId="2661e51e-4eef-4482-9b98-825c7e3d278f" providerId="ADAL" clId="{7843905D-A5E8-455B-B1D4-7BDBF2DD1164}" dt="2024-10-24T14:22:40.486" v="741" actId="1076"/>
          <ac:spMkLst>
            <pc:docMk/>
            <pc:sldMk cId="2681838550" sldId="271"/>
            <ac:spMk id="10" creationId="{6746DFBC-D216-2B9C-F9BF-6BD40EEDE98E}"/>
          </ac:spMkLst>
        </pc:spChg>
        <pc:picChg chg="mod">
          <ac:chgData name="Preseau, Denice CIV USARMY ID-SUSTAINMENT (USA)" userId="2661e51e-4eef-4482-9b98-825c7e3d278f" providerId="ADAL" clId="{7843905D-A5E8-455B-B1D4-7BDBF2DD1164}" dt="2024-10-24T14:21:05.935" v="731" actId="14100"/>
          <ac:picMkLst>
            <pc:docMk/>
            <pc:sldMk cId="2681838550" sldId="271"/>
            <ac:picMk id="13" creationId="{F237F6B3-5FF7-407E-FCB3-DE6A6D539B1D}"/>
          </ac:picMkLst>
        </pc:picChg>
      </pc:sldChg>
      <pc:sldChg chg="addSp delSp modSp mod">
        <pc:chgData name="Preseau, Denice CIV USARMY ID-SUSTAINMENT (USA)" userId="2661e51e-4eef-4482-9b98-825c7e3d278f" providerId="ADAL" clId="{7843905D-A5E8-455B-B1D4-7BDBF2DD1164}" dt="2024-10-24T14:54:23.425" v="1243" actId="20577"/>
        <pc:sldMkLst>
          <pc:docMk/>
          <pc:sldMk cId="2223230089" sldId="272"/>
        </pc:sldMkLst>
        <pc:spChg chg="del mod">
          <ac:chgData name="Preseau, Denice CIV USARMY ID-SUSTAINMENT (USA)" userId="2661e51e-4eef-4482-9b98-825c7e3d278f" providerId="ADAL" clId="{7843905D-A5E8-455B-B1D4-7BDBF2DD1164}" dt="2024-10-24T14:52:43.489" v="1215" actId="478"/>
          <ac:spMkLst>
            <pc:docMk/>
            <pc:sldMk cId="2223230089" sldId="272"/>
            <ac:spMk id="2" creationId="{F9B1C00F-B65D-E9DB-7B73-428E756E2925}"/>
          </ac:spMkLst>
        </pc:spChg>
        <pc:spChg chg="add mod">
          <ac:chgData name="Preseau, Denice CIV USARMY ID-SUSTAINMENT (USA)" userId="2661e51e-4eef-4482-9b98-825c7e3d278f" providerId="ADAL" clId="{7843905D-A5E8-455B-B1D4-7BDBF2DD1164}" dt="2024-10-24T14:54:23.425" v="1243" actId="20577"/>
          <ac:spMkLst>
            <pc:docMk/>
            <pc:sldMk cId="2223230089" sldId="272"/>
            <ac:spMk id="7" creationId="{49A3EACB-F2B2-9749-5C08-05A490ABF9CA}"/>
          </ac:spMkLst>
        </pc:spChg>
        <pc:spChg chg="add del mod">
          <ac:chgData name="Preseau, Denice CIV USARMY ID-SUSTAINMENT (USA)" userId="2661e51e-4eef-4482-9b98-825c7e3d278f" providerId="ADAL" clId="{7843905D-A5E8-455B-B1D4-7BDBF2DD1164}" dt="2024-10-24T14:53:29.022" v="1222" actId="404"/>
          <ac:spMkLst>
            <pc:docMk/>
            <pc:sldMk cId="2223230089" sldId="272"/>
            <ac:spMk id="9" creationId="{70A812B8-D981-8515-653F-8BF2D6252C48}"/>
          </ac:spMkLst>
        </pc:spChg>
        <pc:spChg chg="del mod">
          <ac:chgData name="Preseau, Denice CIV USARMY ID-SUSTAINMENT (USA)" userId="2661e51e-4eef-4482-9b98-825c7e3d278f" providerId="ADAL" clId="{7843905D-A5E8-455B-B1D4-7BDBF2DD1164}" dt="2024-10-24T14:48:07.039" v="1085" actId="478"/>
          <ac:spMkLst>
            <pc:docMk/>
            <pc:sldMk cId="2223230089" sldId="272"/>
            <ac:spMk id="12" creationId="{E992E181-2F7A-2288-A0E7-8D1899EB89D4}"/>
          </ac:spMkLst>
        </pc:spChg>
        <pc:picChg chg="del">
          <ac:chgData name="Preseau, Denice CIV USARMY ID-SUSTAINMENT (USA)" userId="2661e51e-4eef-4482-9b98-825c7e3d278f" providerId="ADAL" clId="{7843905D-A5E8-455B-B1D4-7BDBF2DD1164}" dt="2024-10-24T14:47:17.296" v="1081" actId="478"/>
          <ac:picMkLst>
            <pc:docMk/>
            <pc:sldMk cId="2223230089" sldId="272"/>
            <ac:picMk id="3" creationId="{FEF61A53-844F-08E3-A832-1DFE1D591DD1}"/>
          </ac:picMkLst>
        </pc:picChg>
        <pc:picChg chg="add mod">
          <ac:chgData name="Preseau, Denice CIV USARMY ID-SUSTAINMENT (USA)" userId="2661e51e-4eef-4482-9b98-825c7e3d278f" providerId="ADAL" clId="{7843905D-A5E8-455B-B1D4-7BDBF2DD1164}" dt="2024-10-24T14:47:17.950" v="1082"/>
          <ac:picMkLst>
            <pc:docMk/>
            <pc:sldMk cId="2223230089" sldId="272"/>
            <ac:picMk id="4" creationId="{02D6B6AF-7DFF-9252-A4ED-629B600A8BA7}"/>
          </ac:picMkLst>
        </pc:picChg>
      </pc:sldChg>
      <pc:sldChg chg="addSp modSp mod">
        <pc:chgData name="Preseau, Denice CIV USARMY ID-SUSTAINMENT (USA)" userId="2661e51e-4eef-4482-9b98-825c7e3d278f" providerId="ADAL" clId="{7843905D-A5E8-455B-B1D4-7BDBF2DD1164}" dt="2024-10-24T14:56:45.269" v="1264" actId="27636"/>
        <pc:sldMkLst>
          <pc:docMk/>
          <pc:sldMk cId="2424644829" sldId="274"/>
        </pc:sldMkLst>
        <pc:spChg chg="mod">
          <ac:chgData name="Preseau, Denice CIV USARMY ID-SUSTAINMENT (USA)" userId="2661e51e-4eef-4482-9b98-825c7e3d278f" providerId="ADAL" clId="{7843905D-A5E8-455B-B1D4-7BDBF2DD1164}" dt="2024-10-24T13:50:07.771" v="418" actId="1076"/>
          <ac:spMkLst>
            <pc:docMk/>
            <pc:sldMk cId="2424644829" sldId="274"/>
            <ac:spMk id="2" creationId="{AA172D62-CC93-D777-4BFC-99DFA40C3D9F}"/>
          </ac:spMkLst>
        </pc:spChg>
        <pc:spChg chg="mod">
          <ac:chgData name="Preseau, Denice CIV USARMY ID-SUSTAINMENT (USA)" userId="2661e51e-4eef-4482-9b98-825c7e3d278f" providerId="ADAL" clId="{7843905D-A5E8-455B-B1D4-7BDBF2DD1164}" dt="2024-10-24T14:56:45.269" v="1264" actId="27636"/>
          <ac:spMkLst>
            <pc:docMk/>
            <pc:sldMk cId="2424644829" sldId="274"/>
            <ac:spMk id="4" creationId="{B839136D-D478-BB7A-0BA0-3CA92A3FA873}"/>
          </ac:spMkLst>
        </pc:spChg>
        <pc:picChg chg="mod modCrop">
          <ac:chgData name="Preseau, Denice CIV USARMY ID-SUSTAINMENT (USA)" userId="2661e51e-4eef-4482-9b98-825c7e3d278f" providerId="ADAL" clId="{7843905D-A5E8-455B-B1D4-7BDBF2DD1164}" dt="2024-10-24T13:49:57.552" v="417" actId="14100"/>
          <ac:picMkLst>
            <pc:docMk/>
            <pc:sldMk cId="2424644829" sldId="274"/>
            <ac:picMk id="3" creationId="{A756D553-8661-0F6E-6DD3-A813BE0F778C}"/>
          </ac:picMkLst>
        </pc:picChg>
        <pc:picChg chg="add mod">
          <ac:chgData name="Preseau, Denice CIV USARMY ID-SUSTAINMENT (USA)" userId="2661e51e-4eef-4482-9b98-825c7e3d278f" providerId="ADAL" clId="{7843905D-A5E8-455B-B1D4-7BDBF2DD1164}" dt="2024-10-24T14:19:43.320" v="725"/>
          <ac:picMkLst>
            <pc:docMk/>
            <pc:sldMk cId="2424644829" sldId="274"/>
            <ac:picMk id="5" creationId="{9E83268B-7095-C764-123D-1DABA68FB48A}"/>
          </ac:picMkLst>
        </pc:picChg>
        <pc:picChg chg="add mod">
          <ac:chgData name="Preseau, Denice CIV USARMY ID-SUSTAINMENT (USA)" userId="2661e51e-4eef-4482-9b98-825c7e3d278f" providerId="ADAL" clId="{7843905D-A5E8-455B-B1D4-7BDBF2DD1164}" dt="2024-10-24T14:19:56.981" v="726"/>
          <ac:picMkLst>
            <pc:docMk/>
            <pc:sldMk cId="2424644829" sldId="274"/>
            <ac:picMk id="6" creationId="{69E3659D-2CD7-1A34-6577-64EEC3A14F94}"/>
          </ac:picMkLst>
        </pc:picChg>
      </pc:sldChg>
      <pc:sldChg chg="del">
        <pc:chgData name="Preseau, Denice CIV USARMY ID-SUSTAINMENT (USA)" userId="2661e51e-4eef-4482-9b98-825c7e3d278f" providerId="ADAL" clId="{7843905D-A5E8-455B-B1D4-7BDBF2DD1164}" dt="2024-10-24T14:55:01.543" v="1244" actId="47"/>
        <pc:sldMkLst>
          <pc:docMk/>
          <pc:sldMk cId="2663157420" sldId="275"/>
        </pc:sldMkLst>
      </pc:sldChg>
      <pc:sldChg chg="addSp modSp mod">
        <pc:chgData name="Preseau, Denice CIV USARMY ID-SUSTAINMENT (USA)" userId="2661e51e-4eef-4482-9b98-825c7e3d278f" providerId="ADAL" clId="{7843905D-A5E8-455B-B1D4-7BDBF2DD1164}" dt="2024-10-24T14:55:49.445" v="1248"/>
        <pc:sldMkLst>
          <pc:docMk/>
          <pc:sldMk cId="869685211" sldId="276"/>
        </pc:sldMkLst>
        <pc:spChg chg="mod">
          <ac:chgData name="Preseau, Denice CIV USARMY ID-SUSTAINMENT (USA)" userId="2661e51e-4eef-4482-9b98-825c7e3d278f" providerId="ADAL" clId="{7843905D-A5E8-455B-B1D4-7BDBF2DD1164}" dt="2024-10-24T14:55:47.732" v="1247" actId="14100"/>
          <ac:spMkLst>
            <pc:docMk/>
            <pc:sldMk cId="869685211" sldId="276"/>
            <ac:spMk id="4" creationId="{5DCD3010-7168-8BBE-076F-02F54A61ECCE}"/>
          </ac:spMkLst>
        </pc:spChg>
        <pc:picChg chg="add mod">
          <ac:chgData name="Preseau, Denice CIV USARMY ID-SUSTAINMENT (USA)" userId="2661e51e-4eef-4482-9b98-825c7e3d278f" providerId="ADAL" clId="{7843905D-A5E8-455B-B1D4-7BDBF2DD1164}" dt="2024-10-24T14:55:49.445" v="1248"/>
          <ac:picMkLst>
            <pc:docMk/>
            <pc:sldMk cId="869685211" sldId="276"/>
            <ac:picMk id="3" creationId="{020B6A33-E67E-75D7-B29D-88572A11435C}"/>
          </ac:picMkLst>
        </pc:picChg>
      </pc:sldChg>
      <pc:sldChg chg="modSp mod">
        <pc:chgData name="Preseau, Denice CIV USARMY ID-SUSTAINMENT (USA)" userId="2661e51e-4eef-4482-9b98-825c7e3d278f" providerId="ADAL" clId="{7843905D-A5E8-455B-B1D4-7BDBF2DD1164}" dt="2024-10-24T14:19:12.761" v="722" actId="14100"/>
        <pc:sldMkLst>
          <pc:docMk/>
          <pc:sldMk cId="2975390897" sldId="279"/>
        </pc:sldMkLst>
        <pc:picChg chg="mod">
          <ac:chgData name="Preseau, Denice CIV USARMY ID-SUSTAINMENT (USA)" userId="2661e51e-4eef-4482-9b98-825c7e3d278f" providerId="ADAL" clId="{7843905D-A5E8-455B-B1D4-7BDBF2DD1164}" dt="2024-10-24T14:19:12.761" v="722" actId="14100"/>
          <ac:picMkLst>
            <pc:docMk/>
            <pc:sldMk cId="2975390897" sldId="279"/>
            <ac:picMk id="7" creationId="{71C4D9E3-1B7D-1488-603E-E468E0EB9AB0}"/>
          </ac:picMkLst>
        </pc:picChg>
        <pc:picChg chg="mod">
          <ac:chgData name="Preseau, Denice CIV USARMY ID-SUSTAINMENT (USA)" userId="2661e51e-4eef-4482-9b98-825c7e3d278f" providerId="ADAL" clId="{7843905D-A5E8-455B-B1D4-7BDBF2DD1164}" dt="2024-10-24T13:39:28.422" v="178" actId="14826"/>
          <ac:picMkLst>
            <pc:docMk/>
            <pc:sldMk cId="2975390897" sldId="279"/>
            <ac:picMk id="11" creationId="{46CFF6E4-6D5E-3974-17B4-7ED4AC38AD2A}"/>
          </ac:picMkLst>
        </pc:picChg>
      </pc:sldChg>
      <pc:sldChg chg="addSp modSp mod">
        <pc:chgData name="Preseau, Denice CIV USARMY ID-SUSTAINMENT (USA)" userId="2661e51e-4eef-4482-9b98-825c7e3d278f" providerId="ADAL" clId="{7843905D-A5E8-455B-B1D4-7BDBF2DD1164}" dt="2024-10-24T14:44:39.073" v="1068" actId="20577"/>
        <pc:sldMkLst>
          <pc:docMk/>
          <pc:sldMk cId="1844840958" sldId="281"/>
        </pc:sldMkLst>
        <pc:spChg chg="add mod">
          <ac:chgData name="Preseau, Denice CIV USARMY ID-SUSTAINMENT (USA)" userId="2661e51e-4eef-4482-9b98-825c7e3d278f" providerId="ADAL" clId="{7843905D-A5E8-455B-B1D4-7BDBF2DD1164}" dt="2024-10-24T13:53:05.970" v="443" actId="6549"/>
          <ac:spMkLst>
            <pc:docMk/>
            <pc:sldMk cId="1844840958" sldId="281"/>
            <ac:spMk id="2" creationId="{8FCC6E93-31FC-E267-7D6D-E56B24176D50}"/>
          </ac:spMkLst>
        </pc:spChg>
        <pc:spChg chg="add mod">
          <ac:chgData name="Preseau, Denice CIV USARMY ID-SUSTAINMENT (USA)" userId="2661e51e-4eef-4482-9b98-825c7e3d278f" providerId="ADAL" clId="{7843905D-A5E8-455B-B1D4-7BDBF2DD1164}" dt="2024-10-24T14:44:39.073" v="1068" actId="20577"/>
          <ac:spMkLst>
            <pc:docMk/>
            <pc:sldMk cId="1844840958" sldId="281"/>
            <ac:spMk id="4" creationId="{E25F05DE-1E7A-D091-32DA-C9A761997ABE}"/>
          </ac:spMkLst>
        </pc:spChg>
        <pc:picChg chg="mod modCrop">
          <ac:chgData name="Preseau, Denice CIV USARMY ID-SUSTAINMENT (USA)" userId="2661e51e-4eef-4482-9b98-825c7e3d278f" providerId="ADAL" clId="{7843905D-A5E8-455B-B1D4-7BDBF2DD1164}" dt="2024-10-24T13:52:09.111" v="424" actId="732"/>
          <ac:picMkLst>
            <pc:docMk/>
            <pc:sldMk cId="1844840958" sldId="281"/>
            <ac:picMk id="3" creationId="{C5AD42CD-FDF6-1C64-26D3-89A931C15DCC}"/>
          </ac:picMkLst>
        </pc:picChg>
        <pc:picChg chg="add mod">
          <ac:chgData name="Preseau, Denice CIV USARMY ID-SUSTAINMENT (USA)" userId="2661e51e-4eef-4482-9b98-825c7e3d278f" providerId="ADAL" clId="{7843905D-A5E8-455B-B1D4-7BDBF2DD1164}" dt="2024-10-24T14:20:04.487" v="727"/>
          <ac:picMkLst>
            <pc:docMk/>
            <pc:sldMk cId="1844840958" sldId="281"/>
            <ac:picMk id="5" creationId="{ADB0ED29-2CE2-C952-A553-9EE24D5DE357}"/>
          </ac:picMkLst>
        </pc:picChg>
        <pc:picChg chg="add mod">
          <ac:chgData name="Preseau, Denice CIV USARMY ID-SUSTAINMENT (USA)" userId="2661e51e-4eef-4482-9b98-825c7e3d278f" providerId="ADAL" clId="{7843905D-A5E8-455B-B1D4-7BDBF2DD1164}" dt="2024-10-24T14:20:13.875" v="728"/>
          <ac:picMkLst>
            <pc:docMk/>
            <pc:sldMk cId="1844840958" sldId="281"/>
            <ac:picMk id="6" creationId="{66039AB1-9DFB-009A-28D5-9A0982082691}"/>
          </ac:picMkLst>
        </pc:picChg>
      </pc:sldChg>
      <pc:sldChg chg="new del">
        <pc:chgData name="Preseau, Denice CIV USARMY ID-SUSTAINMENT (USA)" userId="2661e51e-4eef-4482-9b98-825c7e3d278f" providerId="ADAL" clId="{7843905D-A5E8-455B-B1D4-7BDBF2DD1164}" dt="2024-10-24T14:32:18.284" v="928" actId="47"/>
        <pc:sldMkLst>
          <pc:docMk/>
          <pc:sldMk cId="2481538559" sldId="282"/>
        </pc:sldMkLst>
      </pc:sldChg>
      <pc:sldChg chg="addSp delSp modSp add mod setBg delDesignElem">
        <pc:chgData name="Preseau, Denice CIV USARMY ID-SUSTAINMENT (USA)" userId="2661e51e-4eef-4482-9b98-825c7e3d278f" providerId="ADAL" clId="{7843905D-A5E8-455B-B1D4-7BDBF2DD1164}" dt="2024-10-24T14:45:24.028" v="1071"/>
        <pc:sldMkLst>
          <pc:docMk/>
          <pc:sldMk cId="210974541" sldId="283"/>
        </pc:sldMkLst>
        <pc:spChg chg="del mod">
          <ac:chgData name="Preseau, Denice CIV USARMY ID-SUSTAINMENT (USA)" userId="2661e51e-4eef-4482-9b98-825c7e3d278f" providerId="ADAL" clId="{7843905D-A5E8-455B-B1D4-7BDBF2DD1164}" dt="2024-10-24T14:43:16.103" v="1056" actId="478"/>
          <ac:spMkLst>
            <pc:docMk/>
            <pc:sldMk cId="210974541" sldId="283"/>
            <ac:spMk id="2" creationId="{669F5179-3273-EB2F-1A0E-A48709FA58DF}"/>
          </ac:spMkLst>
        </pc:spChg>
        <pc:spChg chg="add mod">
          <ac:chgData name="Preseau, Denice CIV USARMY ID-SUSTAINMENT (USA)" userId="2661e51e-4eef-4482-9b98-825c7e3d278f" providerId="ADAL" clId="{7843905D-A5E8-455B-B1D4-7BDBF2DD1164}" dt="2024-10-24T14:43:27.818" v="1057" actId="1076"/>
          <ac:spMkLst>
            <pc:docMk/>
            <pc:sldMk cId="210974541" sldId="283"/>
            <ac:spMk id="6" creationId="{367F9A09-9AAF-0816-9665-CCEFBA8CF0AB}"/>
          </ac:spMkLst>
        </pc:spChg>
        <pc:spChg chg="del">
          <ac:chgData name="Preseau, Denice CIV USARMY ID-SUSTAINMENT (USA)" userId="2661e51e-4eef-4482-9b98-825c7e3d278f" providerId="ADAL" clId="{7843905D-A5E8-455B-B1D4-7BDBF2DD1164}" dt="2024-10-24T14:32:16.121" v="926"/>
          <ac:spMkLst>
            <pc:docMk/>
            <pc:sldMk cId="210974541" sldId="283"/>
            <ac:spMk id="8" creationId="{74426AB7-D619-4515-962A-BC83909EC015}"/>
          </ac:spMkLst>
        </pc:spChg>
        <pc:spChg chg="add mod">
          <ac:chgData name="Preseau, Denice CIV USARMY ID-SUSTAINMENT (USA)" userId="2661e51e-4eef-4482-9b98-825c7e3d278f" providerId="ADAL" clId="{7843905D-A5E8-455B-B1D4-7BDBF2DD1164}" dt="2024-10-24T14:43:16.103" v="1056" actId="478"/>
          <ac:spMkLst>
            <pc:docMk/>
            <pc:sldMk cId="210974541" sldId="283"/>
            <ac:spMk id="9" creationId="{AF1F0A53-BADE-898C-AF25-D7878D88C975}"/>
          </ac:spMkLst>
        </pc:spChg>
        <pc:spChg chg="del">
          <ac:chgData name="Preseau, Denice CIV USARMY ID-SUSTAINMENT (USA)" userId="2661e51e-4eef-4482-9b98-825c7e3d278f" providerId="ADAL" clId="{7843905D-A5E8-455B-B1D4-7BDBF2DD1164}" dt="2024-10-24T14:32:16.121" v="926"/>
          <ac:spMkLst>
            <pc:docMk/>
            <pc:sldMk cId="210974541" sldId="283"/>
            <ac:spMk id="10" creationId="{DE47DF98-723F-4AAC-ABCF-CACBC438F78F}"/>
          </ac:spMkLst>
        </pc:spChg>
        <pc:picChg chg="del">
          <ac:chgData name="Preseau, Denice CIV USARMY ID-SUSTAINMENT (USA)" userId="2661e51e-4eef-4482-9b98-825c7e3d278f" providerId="ADAL" clId="{7843905D-A5E8-455B-B1D4-7BDBF2DD1164}" dt="2024-10-24T14:45:22.223" v="1070" actId="478"/>
          <ac:picMkLst>
            <pc:docMk/>
            <pc:sldMk cId="210974541" sldId="283"/>
            <ac:picMk id="5" creationId="{45087A9E-2AB2-87A9-03CE-72260F62E5EB}"/>
          </ac:picMkLst>
        </pc:picChg>
        <pc:picChg chg="add mod">
          <ac:chgData name="Preseau, Denice CIV USARMY ID-SUSTAINMENT (USA)" userId="2661e51e-4eef-4482-9b98-825c7e3d278f" providerId="ADAL" clId="{7843905D-A5E8-455B-B1D4-7BDBF2DD1164}" dt="2024-10-24T14:45:08.436" v="1069"/>
          <ac:picMkLst>
            <pc:docMk/>
            <pc:sldMk cId="210974541" sldId="283"/>
            <ac:picMk id="11" creationId="{EC5C5347-DE57-57F0-6023-DE36F69436A9}"/>
          </ac:picMkLst>
        </pc:picChg>
        <pc:picChg chg="add mod">
          <ac:chgData name="Preseau, Denice CIV USARMY ID-SUSTAINMENT (USA)" userId="2661e51e-4eef-4482-9b98-825c7e3d278f" providerId="ADAL" clId="{7843905D-A5E8-455B-B1D4-7BDBF2DD1164}" dt="2024-10-24T14:45:24.028" v="1071"/>
          <ac:picMkLst>
            <pc:docMk/>
            <pc:sldMk cId="210974541" sldId="283"/>
            <ac:picMk id="13" creationId="{9D4E7A84-341C-B98F-83BB-2DDA04D33806}"/>
          </ac:picMkLst>
        </pc:picChg>
        <pc:cxnChg chg="del">
          <ac:chgData name="Preseau, Denice CIV USARMY ID-SUSTAINMENT (USA)" userId="2661e51e-4eef-4482-9b98-825c7e3d278f" providerId="ADAL" clId="{7843905D-A5E8-455B-B1D4-7BDBF2DD1164}" dt="2024-10-24T14:32:16.121" v="926"/>
          <ac:cxnSpMkLst>
            <pc:docMk/>
            <pc:sldMk cId="210974541" sldId="283"/>
            <ac:cxnSpMk id="12" creationId="{EA29FC7C-9308-4FDE-8DCA-405668055B0F}"/>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B7D909C-9481-4061-B0F1-A4AA95A39B19}" type="datetimeFigureOut">
              <a:rPr lang="en-US" smtClean="0"/>
              <a:t>11/15/2024</a:t>
            </a:fld>
            <a:endParaRPr lang="en-US"/>
          </a:p>
        </p:txBody>
      </p:sp>
      <p:sp>
        <p:nvSpPr>
          <p:cNvPr id="4" name="Slide Image Placeholder 3"/>
          <p:cNvSpPr>
            <a:spLocks noGrp="1" noRot="1" noChangeAspect="1"/>
          </p:cNvSpPr>
          <p:nvPr>
            <p:ph type="sldImg" idx="2"/>
          </p:nvPr>
        </p:nvSpPr>
        <p:spPr>
          <a:xfrm>
            <a:off x="2333625" y="1163638"/>
            <a:ext cx="2355850"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39589EE-C6ED-4840-B593-957A34D50AAC}" type="slidenum">
              <a:rPr lang="en-US" smtClean="0"/>
              <a:t>‹#›</a:t>
            </a:fld>
            <a:endParaRPr lang="en-US"/>
          </a:p>
        </p:txBody>
      </p:sp>
    </p:spTree>
    <p:extLst>
      <p:ext uri="{BB962C8B-B14F-4D97-AF65-F5344CB8AC3E}">
        <p14:creationId xmlns:p14="http://schemas.microsoft.com/office/powerpoint/2010/main" val="1567476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6313646" y="0"/>
            <a:ext cx="548640" cy="9144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09803" y="1011936"/>
            <a:ext cx="5297805" cy="5388864"/>
          </a:xfrm>
        </p:spPr>
        <p:txBody>
          <a:bodyPr anchor="b">
            <a:normAutofit/>
          </a:bodyPr>
          <a:lstStyle>
            <a:lvl1pPr algn="l">
              <a:lnSpc>
                <a:spcPct val="85000"/>
              </a:lnSpc>
              <a:defRPr sz="495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709803" y="6400800"/>
            <a:ext cx="5297805" cy="2255520"/>
          </a:xfrm>
        </p:spPr>
        <p:txBody>
          <a:bodyPr>
            <a:normAutofit/>
          </a:bodyPr>
          <a:lstStyle>
            <a:lvl1pPr marL="0" indent="0" algn="l">
              <a:buNone/>
              <a:defRPr sz="1500" baseline="0">
                <a:solidFill>
                  <a:schemeClr val="tx1">
                    <a:lumMod val="65000"/>
                  </a:schemeClr>
                </a:solidFill>
              </a:defRPr>
            </a:lvl1pPr>
            <a:lvl2pPr marL="342900" indent="0" algn="ctr">
              <a:buNone/>
              <a:defRPr sz="1500"/>
            </a:lvl2pPr>
            <a:lvl3pPr marL="685800" indent="0" algn="ctr">
              <a:buNone/>
              <a:defRPr sz="15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a:t>Click to edit Master subtitle style</a:t>
            </a:r>
          </a:p>
        </p:txBody>
      </p:sp>
      <p:sp>
        <p:nvSpPr>
          <p:cNvPr id="7" name="Rectangle 6"/>
          <p:cNvSpPr/>
          <p:nvPr/>
        </p:nvSpPr>
        <p:spPr>
          <a:xfrm>
            <a:off x="0" y="0"/>
            <a:ext cx="257175" cy="9144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A52BE8C1-7313-4B1A-A522-D273E7A21E89}" type="datetimeFigureOut">
              <a:rPr lang="en-US" dirty="0"/>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3839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E1A1254-60E8-4EAE-AE90-B80A87FF7E0C}" type="datetimeFigureOut">
              <a:rPr lang="en-US" dirty="0"/>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6421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64894" y="508000"/>
            <a:ext cx="1393031" cy="7863416"/>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28625" y="508000"/>
            <a:ext cx="4350544" cy="786341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F3228C6-DC12-455E-81B7-5E12630F1892}" type="datetimeFigureOut">
              <a:rPr lang="en-US" dirty="0"/>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3073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8B1387-E181-492F-9D7B-AD6E21345D03}" type="datetimeFigureOut">
              <a:rPr lang="en-US" dirty="0"/>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18822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9803" y="1011936"/>
            <a:ext cx="5297805" cy="5388864"/>
          </a:xfrm>
        </p:spPr>
        <p:txBody>
          <a:bodyPr anchor="b">
            <a:normAutofit/>
          </a:bodyPr>
          <a:lstStyle>
            <a:lvl1pPr>
              <a:lnSpc>
                <a:spcPct val="85000"/>
              </a:lnSpc>
              <a:defRPr sz="4950" b="0"/>
            </a:lvl1pPr>
          </a:lstStyle>
          <a:p>
            <a:r>
              <a:rPr lang="en-US" dirty="0"/>
              <a:t>Click to edit Master title style</a:t>
            </a:r>
          </a:p>
        </p:txBody>
      </p:sp>
      <p:sp>
        <p:nvSpPr>
          <p:cNvPr id="3" name="Text Placeholder 2"/>
          <p:cNvSpPr>
            <a:spLocks noGrp="1"/>
          </p:cNvSpPr>
          <p:nvPr>
            <p:ph type="body" idx="1"/>
          </p:nvPr>
        </p:nvSpPr>
        <p:spPr>
          <a:xfrm>
            <a:off x="709803" y="6400800"/>
            <a:ext cx="5297805" cy="2255520"/>
          </a:xfrm>
        </p:spPr>
        <p:txBody>
          <a:bodyPr anchor="t">
            <a:normAutofit/>
          </a:bodyPr>
          <a:lstStyle>
            <a:lvl1pPr marL="0" indent="0">
              <a:buNone/>
              <a:defRPr sz="1500">
                <a:solidFill>
                  <a:schemeClr val="tx1">
                    <a:lumMod val="6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AACB294-6DA6-451B-8488-5CBB249A1473}" type="datetimeFigureOut">
              <a:rPr lang="en-US" dirty="0"/>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257175" cy="9144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99802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709803" y="2438402"/>
            <a:ext cx="2520315" cy="5801783"/>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446145" y="2438402"/>
            <a:ext cx="2520315" cy="5801783"/>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CC386E2-80E8-4960-92F6-C6FE8B10DBD0}" type="datetimeFigureOut">
              <a:rPr lang="en-US" dirty="0"/>
              <a:t>11/15/2024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83836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709803" y="2289580"/>
            <a:ext cx="2520315" cy="975360"/>
          </a:xfrm>
        </p:spPr>
        <p:txBody>
          <a:bodyPr anchor="b">
            <a:normAutofit/>
          </a:bodyPr>
          <a:lstStyle>
            <a:lvl1pPr marL="0" indent="0">
              <a:spcBef>
                <a:spcPts val="0"/>
              </a:spcBef>
              <a:buNone/>
              <a:defRPr sz="1350" b="0">
                <a:solidFill>
                  <a:schemeClr val="tx1">
                    <a:lumMod val="65000"/>
                  </a:schemeClr>
                </a:solidFill>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709803" y="3343400"/>
            <a:ext cx="2520315" cy="4886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p:nvPr>
        </p:nvSpPr>
        <p:spPr>
          <a:xfrm>
            <a:off x="3449574" y="2289580"/>
            <a:ext cx="2523744" cy="975360"/>
          </a:xfrm>
        </p:spPr>
        <p:txBody>
          <a:bodyPr anchor="b">
            <a:normAutofit/>
          </a:bodyPr>
          <a:lstStyle>
            <a:lvl1pPr marL="0" indent="0">
              <a:spcBef>
                <a:spcPts val="0"/>
              </a:spcBef>
              <a:buFontTx/>
              <a:buNone/>
              <a:defRPr sz="1350">
                <a:solidFill>
                  <a:schemeClr val="tx1">
                    <a:lumMod val="65000"/>
                  </a:schemeClr>
                </a:solidFill>
              </a:defRPr>
            </a:lvl1pPr>
          </a:lstStyle>
          <a:p>
            <a:pPr lvl="0"/>
            <a:r>
              <a:rPr lang="en-US" dirty="0"/>
              <a:t>Click to edit Master text styles</a:t>
            </a:r>
          </a:p>
        </p:txBody>
      </p:sp>
      <p:sp>
        <p:nvSpPr>
          <p:cNvPr id="6" name="Content Placeholder 5"/>
          <p:cNvSpPr>
            <a:spLocks noGrp="1"/>
          </p:cNvSpPr>
          <p:nvPr>
            <p:ph sz="quarter" idx="4"/>
          </p:nvPr>
        </p:nvSpPr>
        <p:spPr>
          <a:xfrm>
            <a:off x="3446145" y="3343400"/>
            <a:ext cx="2520315" cy="4886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790670D5-C074-44A2-9802-1F9E7BA543BC}" type="datetimeFigureOut">
              <a:rPr lang="en-US" dirty="0"/>
              <a:t>11/15/2024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2913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F59D57FF-92EE-4687-A0B6-D4426CCF892B}" type="datetimeFigureOut">
              <a:rPr lang="en-US" dirty="0"/>
              <a:t>11/15/2024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67759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B583F2-6412-4AD5-B9E1-33F4992FAAD1}" type="datetimeFigureOut">
              <a:rPr lang="en-US" dirty="0"/>
              <a:t>11/15/2024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08435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3202" y="609602"/>
            <a:ext cx="1800225" cy="2133596"/>
          </a:xfrm>
        </p:spPr>
        <p:txBody>
          <a:bodyPr anchor="b">
            <a:normAutofit/>
          </a:bodyPr>
          <a:lstStyle>
            <a:lvl1pPr>
              <a:defRPr sz="2100" b="0" baseline="0"/>
            </a:lvl1pPr>
          </a:lstStyle>
          <a:p>
            <a:r>
              <a:rPr lang="en-US" dirty="0"/>
              <a:t>Click to edit Master title style</a:t>
            </a:r>
          </a:p>
        </p:txBody>
      </p:sp>
      <p:sp>
        <p:nvSpPr>
          <p:cNvPr id="3" name="Content Placeholder 2"/>
          <p:cNvSpPr>
            <a:spLocks noGrp="1"/>
          </p:cNvSpPr>
          <p:nvPr>
            <p:ph idx="1"/>
          </p:nvPr>
        </p:nvSpPr>
        <p:spPr>
          <a:xfrm>
            <a:off x="2533650" y="914400"/>
            <a:ext cx="3419475" cy="7315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73202" y="2799648"/>
            <a:ext cx="1800225" cy="5080001"/>
          </a:xfrm>
        </p:spPr>
        <p:txBody>
          <a:bodyPr>
            <a:normAutofit/>
          </a:bodyPr>
          <a:lstStyle>
            <a:lvl1pPr marL="0" indent="0">
              <a:lnSpc>
                <a:spcPct val="114000"/>
              </a:lnSpc>
              <a:spcBef>
                <a:spcPts val="600"/>
              </a:spcBef>
              <a:buNone/>
              <a:defRPr sz="9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C9AC0EC1-93A9-4658-B50B-1E179632FC91}" type="datetimeFigureOut">
              <a:rPr lang="en-US" dirty="0"/>
              <a:t>11/15/2024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01244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6807200"/>
            <a:ext cx="6352223" cy="2336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4350" y="7010400"/>
            <a:ext cx="5614988" cy="1219200"/>
          </a:xfrm>
        </p:spPr>
        <p:txBody>
          <a:bodyPr anchor="b">
            <a:normAutofit/>
          </a:bodyPr>
          <a:lstStyle>
            <a:lvl1pPr>
              <a:defRPr sz="2100" b="0">
                <a:solidFill>
                  <a:schemeClr val="tx1"/>
                </a:solidFill>
              </a:defRPr>
            </a:lvl1pPr>
          </a:lstStyle>
          <a:p>
            <a:r>
              <a:rPr lang="en-US" dirty="0"/>
              <a:t>Click to edit Master title style</a:t>
            </a:r>
          </a:p>
        </p:txBody>
      </p:sp>
      <p:sp>
        <p:nvSpPr>
          <p:cNvPr id="3" name="Picture Placeholder 2"/>
          <p:cNvSpPr>
            <a:spLocks noGrp="1" noChangeAspect="1"/>
          </p:cNvSpPr>
          <p:nvPr>
            <p:ph type="pic" idx="1"/>
          </p:nvPr>
        </p:nvSpPr>
        <p:spPr>
          <a:xfrm>
            <a:off x="0" y="2"/>
            <a:ext cx="6352223" cy="683856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514350" y="8144787"/>
            <a:ext cx="5614988" cy="796015"/>
          </a:xfrm>
        </p:spPr>
        <p:txBody>
          <a:bodyPr>
            <a:normAutofit/>
          </a:bodyPr>
          <a:lstStyle>
            <a:lvl1pPr marL="0" indent="0">
              <a:lnSpc>
                <a:spcPct val="100000"/>
              </a:lnSpc>
              <a:spcBef>
                <a:spcPts val="600"/>
              </a:spcBef>
              <a:buNone/>
              <a:defRPr sz="975">
                <a:solidFill>
                  <a:schemeClr val="tx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0D5381A2-E6D8-4B28-8E28-2D655C552EBB}" type="datetimeFigureOut">
              <a:rPr lang="en-US" dirty="0"/>
              <a:t>11/15/2024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66308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6313646" y="0"/>
            <a:ext cx="548640" cy="9144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09803" y="487680"/>
            <a:ext cx="5452110" cy="176741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09803" y="2438402"/>
            <a:ext cx="4834890" cy="58017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16200000">
            <a:off x="5317968" y="1472109"/>
            <a:ext cx="2539999" cy="205383"/>
          </a:xfrm>
          <a:prstGeom prst="rect">
            <a:avLst/>
          </a:prstGeom>
        </p:spPr>
        <p:txBody>
          <a:bodyPr vert="horz" lIns="91440" tIns="45720" rIns="91440" bIns="45720" rtlCol="0" anchor="ctr"/>
          <a:lstStyle>
            <a:lvl1pPr algn="r">
              <a:defRPr sz="788" b="0">
                <a:solidFill>
                  <a:srgbClr val="969696"/>
                </a:solidFill>
              </a:defRPr>
            </a:lvl1pPr>
          </a:lstStyle>
          <a:p>
            <a:fld id="{893EB801-F7DF-4DB7-AD7A-DFFF56000347}" type="datetimeFigureOut">
              <a:rPr lang="en-US" dirty="0"/>
              <a:t>11/15/2024</a:t>
            </a:fld>
            <a:endParaRPr lang="en-US" dirty="0"/>
          </a:p>
        </p:txBody>
      </p:sp>
      <p:sp>
        <p:nvSpPr>
          <p:cNvPr id="5" name="Footer Placeholder 4"/>
          <p:cNvSpPr>
            <a:spLocks noGrp="1"/>
          </p:cNvSpPr>
          <p:nvPr>
            <p:ph type="ftr" sz="quarter" idx="3"/>
          </p:nvPr>
        </p:nvSpPr>
        <p:spPr>
          <a:xfrm rot="16200000">
            <a:off x="4200366" y="5536109"/>
            <a:ext cx="4775200" cy="205383"/>
          </a:xfrm>
          <a:prstGeom prst="rect">
            <a:avLst/>
          </a:prstGeom>
        </p:spPr>
        <p:txBody>
          <a:bodyPr vert="horz" lIns="91440" tIns="45720" rIns="91440" bIns="45720" rtlCol="0" anchor="ctr"/>
          <a:lstStyle>
            <a:lvl1pPr algn="l">
              <a:defRPr sz="788">
                <a:solidFill>
                  <a:schemeClr val="tx1">
                    <a:lumMod val="65000"/>
                  </a:schemeClr>
                </a:solidFill>
              </a:defRPr>
            </a:lvl1pPr>
          </a:lstStyle>
          <a:p>
            <a:endParaRPr lang="en-US" dirty="0"/>
          </a:p>
        </p:txBody>
      </p:sp>
      <p:sp>
        <p:nvSpPr>
          <p:cNvPr id="6" name="Slide Number Placeholder 5"/>
          <p:cNvSpPr>
            <a:spLocks noGrp="1"/>
          </p:cNvSpPr>
          <p:nvPr>
            <p:ph type="sldNum" sz="quarter" idx="4"/>
          </p:nvPr>
        </p:nvSpPr>
        <p:spPr>
          <a:xfrm>
            <a:off x="6330791" y="8229602"/>
            <a:ext cx="514350" cy="791633"/>
          </a:xfrm>
          <a:prstGeom prst="rect">
            <a:avLst/>
          </a:prstGeom>
        </p:spPr>
        <p:txBody>
          <a:bodyPr vert="horz" lIns="27432" tIns="45720" rIns="27432" bIns="45720" rtlCol="0" anchor="ctr">
            <a:normAutofit/>
          </a:bodyPr>
          <a:lstStyle>
            <a:lvl1pPr algn="ctr">
              <a:defRPr sz="2400">
                <a:solidFill>
                  <a:srgbClr val="777777"/>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3890944"/>
      </p:ext>
    </p:extLst>
  </p:cSld>
  <p:clrMap bg1="dk1" tx1="lt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hf sldNum="0" hdr="0" ftr="0" dt="0"/>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ENICE.PRESEAU2.NAF@ARMY.MIL"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hyperlink" Target="mailto:DENICE.PRESEAU.NAF@ARMY.MIL" TargetMode="External"/><Relationship Id="rId2" Type="http://schemas.openxmlformats.org/officeDocument/2006/relationships/image" Target="../media/image20.jpeg"/><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708A-0D51-C6B7-214B-2E56DD5E0260}"/>
              </a:ext>
            </a:extLst>
          </p:cNvPr>
          <p:cNvSpPr>
            <a:spLocks noGrp="1"/>
          </p:cNvSpPr>
          <p:nvPr>
            <p:ph type="title"/>
          </p:nvPr>
        </p:nvSpPr>
        <p:spPr>
          <a:xfrm>
            <a:off x="-237237" y="5028034"/>
            <a:ext cx="5093173" cy="1901537"/>
          </a:xfrm>
        </p:spPr>
        <p:txBody>
          <a:bodyPr>
            <a:normAutofit fontScale="90000"/>
          </a:bodyPr>
          <a:lstStyle/>
          <a:p>
            <a:pPr algn="ctr"/>
            <a:br>
              <a:rPr lang="en-US" dirty="0">
                <a:ea typeface="+mj-lt"/>
                <a:cs typeface="+mj-lt"/>
              </a:rPr>
            </a:br>
            <a:br>
              <a:rPr lang="en-US" dirty="0">
                <a:ea typeface="+mj-lt"/>
                <a:cs typeface="+mj-lt"/>
              </a:rPr>
            </a:br>
            <a:r>
              <a:rPr lang="en-US" b="1" dirty="0">
                <a:latin typeface="Avenir Next LT Pro"/>
                <a:ea typeface="+mj-lt"/>
                <a:cs typeface="+mj-lt"/>
              </a:rPr>
              <a:t>U.S. Army MWR</a:t>
            </a:r>
            <a:br>
              <a:rPr lang="en-US" b="1" dirty="0">
                <a:latin typeface="Avenir Next LT Pro"/>
                <a:ea typeface="+mj-lt"/>
                <a:cs typeface="+mj-lt"/>
              </a:rPr>
            </a:br>
            <a:r>
              <a:rPr lang="en-US" b="1" dirty="0">
                <a:latin typeface="Avenir Next LT Pro"/>
                <a:ea typeface="+mj-lt"/>
                <a:cs typeface="+mj-lt"/>
              </a:rPr>
              <a:t>Detroit Arsenal</a:t>
            </a:r>
            <a:br>
              <a:rPr lang="en-US" dirty="0">
                <a:ea typeface="+mj-lt"/>
                <a:cs typeface="+mj-lt"/>
              </a:rPr>
            </a:br>
            <a:br>
              <a:rPr lang="en-US" dirty="0">
                <a:ea typeface="+mj-lt"/>
                <a:cs typeface="+mj-lt"/>
              </a:rPr>
            </a:br>
            <a:endParaRPr lang="en-US" sz="1800" cap="all"/>
          </a:p>
        </p:txBody>
      </p:sp>
      <p:pic>
        <p:nvPicPr>
          <p:cNvPr id="4" name="Picture 4" descr="pexels-elizabeth-lizzie-12421649.jpg">
            <a:extLst>
              <a:ext uri="{FF2B5EF4-FFF2-40B4-BE49-F238E27FC236}">
                <a16:creationId xmlns:a16="http://schemas.microsoft.com/office/drawing/2014/main" id="{3AF7FAC6-938B-A83C-5B35-A3C15EC794CF}"/>
              </a:ext>
            </a:extLst>
          </p:cNvPr>
          <p:cNvPicPr>
            <a:picLocks noGrp="1" noChangeAspect="1"/>
          </p:cNvPicPr>
          <p:nvPr>
            <p:ph idx="1"/>
          </p:nvPr>
        </p:nvPicPr>
        <p:blipFill>
          <a:blip r:embed="rId2"/>
          <a:stretch>
            <a:fillRect/>
          </a:stretch>
        </p:blipFill>
        <p:spPr>
          <a:xfrm>
            <a:off x="-870" y="-3274"/>
            <a:ext cx="6327303" cy="4573341"/>
          </a:xfrm>
        </p:spPr>
      </p:pic>
      <p:sp>
        <p:nvSpPr>
          <p:cNvPr id="5" name="TextBox 4">
            <a:extLst>
              <a:ext uri="{FF2B5EF4-FFF2-40B4-BE49-F238E27FC236}">
                <a16:creationId xmlns:a16="http://schemas.microsoft.com/office/drawing/2014/main" id="{70676151-6F92-10C7-D18E-E4DDD93DA7E1}"/>
              </a:ext>
            </a:extLst>
          </p:cNvPr>
          <p:cNvSpPr txBox="1"/>
          <p:nvPr/>
        </p:nvSpPr>
        <p:spPr>
          <a:xfrm>
            <a:off x="367471" y="6404363"/>
            <a:ext cx="56924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cap="all" dirty="0">
                <a:latin typeface="Avenir Next LT Pro"/>
                <a:ea typeface="+mn-lt"/>
                <a:cs typeface="+mn-lt"/>
              </a:rPr>
              <a:t>CORPORATE PARTNERSHIP</a:t>
            </a:r>
            <a:endParaRPr lang="en-US">
              <a:latin typeface="Avenir Next LT Pro"/>
            </a:endParaRPr>
          </a:p>
          <a:p>
            <a:r>
              <a:rPr lang="en-US" sz="1400" cap="all" dirty="0">
                <a:latin typeface="Avenir Next LT Pro"/>
                <a:ea typeface="+mn-lt"/>
                <a:cs typeface="+mn-lt"/>
              </a:rPr>
              <a:t>SPONSORSHIP &amp; ADVERTISING OPPORTUNITIES GUIDE</a:t>
            </a:r>
            <a:endParaRPr lang="en-US" sz="1400" dirty="0">
              <a:latin typeface="Avenir Next LT Pro"/>
            </a:endParaRPr>
          </a:p>
        </p:txBody>
      </p:sp>
      <p:sp>
        <p:nvSpPr>
          <p:cNvPr id="12" name="TextBox 11">
            <a:extLst>
              <a:ext uri="{FF2B5EF4-FFF2-40B4-BE49-F238E27FC236}">
                <a16:creationId xmlns:a16="http://schemas.microsoft.com/office/drawing/2014/main" id="{74F8D187-11F6-9406-4FC4-33B4FC39191F}"/>
              </a:ext>
            </a:extLst>
          </p:cNvPr>
          <p:cNvSpPr txBox="1"/>
          <p:nvPr/>
        </p:nvSpPr>
        <p:spPr>
          <a:xfrm>
            <a:off x="367182" y="7973943"/>
            <a:ext cx="448435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cap="all" dirty="0">
                <a:latin typeface="Avenir Next LT Pro"/>
              </a:rPr>
              <a:t>DENICE PRESEAU</a:t>
            </a:r>
            <a:endParaRPr lang="en-US" sz="1200" dirty="0">
              <a:latin typeface="Avenir Next LT Pro"/>
              <a:ea typeface="+mn-lt"/>
              <a:cs typeface="+mn-lt"/>
            </a:endParaRPr>
          </a:p>
          <a:p>
            <a:r>
              <a:rPr lang="en-US" sz="1200" cap="all" dirty="0">
                <a:latin typeface="Avenir Next LT Pro"/>
              </a:rPr>
              <a:t>SPONSORSHIP &amp; MARKETING MANAGER</a:t>
            </a:r>
            <a:endParaRPr lang="en-US" sz="1200" dirty="0">
              <a:latin typeface="Avenir Next LT Pro"/>
              <a:ea typeface="+mn-lt"/>
              <a:cs typeface="+mn-lt"/>
            </a:endParaRPr>
          </a:p>
          <a:p>
            <a:r>
              <a:rPr lang="en-US" sz="1200" cap="all" dirty="0">
                <a:latin typeface="Avenir Next LT Pro"/>
              </a:rPr>
              <a:t>U.S. ARMY MWR - DETROIT ARSENAL </a:t>
            </a:r>
            <a:endParaRPr lang="en-US" sz="1200" dirty="0">
              <a:latin typeface="Avenir Next LT Pro"/>
              <a:ea typeface="+mn-lt"/>
              <a:cs typeface="+mn-lt"/>
            </a:endParaRPr>
          </a:p>
          <a:p>
            <a:r>
              <a:rPr lang="en-US" sz="1200" cap="all" dirty="0">
                <a:latin typeface="Avenir Next LT Pro"/>
              </a:rPr>
              <a:t>PHONE: 586-282-0969</a:t>
            </a:r>
            <a:endParaRPr lang="en-US" sz="1200" dirty="0">
              <a:latin typeface="Avenir Next LT Pro"/>
              <a:ea typeface="+mn-lt"/>
              <a:cs typeface="+mn-lt"/>
            </a:endParaRPr>
          </a:p>
          <a:p>
            <a:r>
              <a:rPr lang="en-US" sz="1200" cap="all" dirty="0">
                <a:latin typeface="Avenir Next LT Pro"/>
              </a:rPr>
              <a:t>EMAIL: </a:t>
            </a:r>
            <a:r>
              <a:rPr lang="en-US" sz="1200" cap="all" dirty="0">
                <a:latin typeface="Avenir Next LT Pro"/>
                <a:hlinkClick r:id="rId3">
                  <a:extLst>
                    <a:ext uri="{A12FA001-AC4F-418D-AE19-62706E023703}">
                      <ahyp:hlinkClr xmlns:ahyp="http://schemas.microsoft.com/office/drawing/2018/hyperlinkcolor" val="tx"/>
                    </a:ext>
                  </a:extLst>
                </a:hlinkClick>
              </a:rPr>
              <a:t>DENICE.PRESEAU.NAF@ARMY.MIL</a:t>
            </a:r>
            <a:endParaRPr lang="en-US" sz="1200" dirty="0">
              <a:latin typeface="Avenir Next LT Pro"/>
            </a:endParaRPr>
          </a:p>
        </p:txBody>
      </p:sp>
      <p:pic>
        <p:nvPicPr>
          <p:cNvPr id="6" name="Picture 5" descr="Family_MWR_Logo_FC2.png">
            <a:extLst>
              <a:ext uri="{FF2B5EF4-FFF2-40B4-BE49-F238E27FC236}">
                <a16:creationId xmlns:a16="http://schemas.microsoft.com/office/drawing/2014/main" id="{0F5521E7-47A2-2D52-41C8-C92CDA71CFF8}"/>
              </a:ext>
            </a:extLst>
          </p:cNvPr>
          <p:cNvPicPr>
            <a:picLocks noChangeAspect="1"/>
          </p:cNvPicPr>
          <p:nvPr/>
        </p:nvPicPr>
        <p:blipFill>
          <a:blip r:embed="rId4"/>
          <a:stretch>
            <a:fillRect/>
          </a:stretch>
        </p:blipFill>
        <p:spPr>
          <a:xfrm>
            <a:off x="6335835" y="8568108"/>
            <a:ext cx="354162" cy="373197"/>
          </a:xfrm>
          <a:prstGeom prst="rect">
            <a:avLst/>
          </a:prstGeom>
        </p:spPr>
      </p:pic>
      <p:pic>
        <p:nvPicPr>
          <p:cNvPr id="9" name="Picture 13">
            <a:extLst>
              <a:ext uri="{FF2B5EF4-FFF2-40B4-BE49-F238E27FC236}">
                <a16:creationId xmlns:a16="http://schemas.microsoft.com/office/drawing/2014/main" id="{6C83878D-9808-0ECA-7802-B6AE4671B0F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832485" y="8475282"/>
            <a:ext cx="454962" cy="566981"/>
          </a:xfrm>
          <a:prstGeom prst="rect">
            <a:avLst/>
          </a:prstGeom>
        </p:spPr>
      </p:pic>
    </p:spTree>
    <p:extLst>
      <p:ext uri="{BB962C8B-B14F-4D97-AF65-F5344CB8AC3E}">
        <p14:creationId xmlns:p14="http://schemas.microsoft.com/office/powerpoint/2010/main" val="490918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orking out in a gym&#10;&#10;Description automatically generated with medium confidence">
            <a:extLst>
              <a:ext uri="{FF2B5EF4-FFF2-40B4-BE49-F238E27FC236}">
                <a16:creationId xmlns:a16="http://schemas.microsoft.com/office/drawing/2014/main" id="{E2163775-E35A-5B12-D80E-78ADDA7116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75" r="20916" b="-1"/>
          <a:stretch/>
        </p:blipFill>
        <p:spPr bwMode="auto">
          <a:xfrm>
            <a:off x="137160" y="286383"/>
            <a:ext cx="6583680" cy="6467083"/>
          </a:xfrm>
          <a:prstGeom prst="rect">
            <a:avLst/>
          </a:prstGeom>
          <a:noFill/>
        </p:spPr>
      </p:pic>
      <p:sp>
        <p:nvSpPr>
          <p:cNvPr id="6" name="TextBox 5">
            <a:extLst>
              <a:ext uri="{FF2B5EF4-FFF2-40B4-BE49-F238E27FC236}">
                <a16:creationId xmlns:a16="http://schemas.microsoft.com/office/drawing/2014/main" id="{367F9A09-9AAF-0816-9665-CCEFBA8CF0AB}"/>
              </a:ext>
            </a:extLst>
          </p:cNvPr>
          <p:cNvSpPr txBox="1"/>
          <p:nvPr/>
        </p:nvSpPr>
        <p:spPr>
          <a:xfrm>
            <a:off x="448452" y="7098993"/>
            <a:ext cx="5713461" cy="1200329"/>
          </a:xfrm>
          <a:prstGeom prst="rect">
            <a:avLst/>
          </a:prstGeom>
          <a:noFill/>
        </p:spPr>
        <p:txBody>
          <a:bodyPr wrap="square">
            <a:spAutoFit/>
          </a:bodyPr>
          <a:lstStyle/>
          <a:p>
            <a:pPr marL="285750" indent="-285750">
              <a:buFont typeface="Wingdings" panose="05000000000000000000" pitchFamily="2" charset="2"/>
              <a:buChar char="Ø"/>
            </a:pPr>
            <a:r>
              <a:rPr lang="en-US" sz="2400" dirty="0"/>
              <a:t> DTA Fitness Center Window Clings</a:t>
            </a:r>
          </a:p>
          <a:p>
            <a:pPr marL="285750" indent="-285750">
              <a:buFont typeface="Wingdings" panose="05000000000000000000" pitchFamily="2" charset="2"/>
              <a:buChar char="Ø"/>
            </a:pPr>
            <a:r>
              <a:rPr lang="en-US" sz="2400" dirty="0"/>
              <a:t>  Equipment</a:t>
            </a:r>
            <a:r>
              <a:rPr lang="en-US" sz="1800" dirty="0"/>
              <a:t> </a:t>
            </a:r>
            <a:r>
              <a:rPr lang="en-US" sz="2400" dirty="0"/>
              <a:t>Clings</a:t>
            </a:r>
          </a:p>
          <a:p>
            <a:pPr marL="285750" indent="-285750">
              <a:buFont typeface="Wingdings" panose="05000000000000000000" pitchFamily="2" charset="2"/>
              <a:buChar char="Ø"/>
            </a:pPr>
            <a:r>
              <a:rPr lang="en-US" sz="2400" dirty="0"/>
              <a:t>  Have an idea? Let’s talk!</a:t>
            </a:r>
          </a:p>
        </p:txBody>
      </p:sp>
      <p:sp>
        <p:nvSpPr>
          <p:cNvPr id="9" name="Title 8">
            <a:extLst>
              <a:ext uri="{FF2B5EF4-FFF2-40B4-BE49-F238E27FC236}">
                <a16:creationId xmlns:a16="http://schemas.microsoft.com/office/drawing/2014/main" id="{AF1F0A53-BADE-898C-AF25-D7878D88C975}"/>
              </a:ext>
            </a:extLst>
          </p:cNvPr>
          <p:cNvSpPr>
            <a:spLocks noGrp="1"/>
          </p:cNvSpPr>
          <p:nvPr>
            <p:ph type="title"/>
          </p:nvPr>
        </p:nvSpPr>
        <p:spPr/>
        <p:txBody>
          <a:bodyPr/>
          <a:lstStyle/>
          <a:p>
            <a:endParaRPr lang="en-US"/>
          </a:p>
        </p:txBody>
      </p:sp>
      <p:pic>
        <p:nvPicPr>
          <p:cNvPr id="11" name="Picture 13">
            <a:extLst>
              <a:ext uri="{FF2B5EF4-FFF2-40B4-BE49-F238E27FC236}">
                <a16:creationId xmlns:a16="http://schemas.microsoft.com/office/drawing/2014/main" id="{EC5C5347-DE57-57F0-6023-DE36F69436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79477" y="8483328"/>
            <a:ext cx="470495" cy="586339"/>
          </a:xfrm>
          <a:prstGeom prst="rect">
            <a:avLst/>
          </a:prstGeom>
        </p:spPr>
      </p:pic>
      <p:pic>
        <p:nvPicPr>
          <p:cNvPr id="13" name="Picture 12" descr="Family_MWR_Logo_FC2.png">
            <a:extLst>
              <a:ext uri="{FF2B5EF4-FFF2-40B4-BE49-F238E27FC236}">
                <a16:creationId xmlns:a16="http://schemas.microsoft.com/office/drawing/2014/main" id="{9D4E7A84-341C-B98F-83BB-2DDA04D33806}"/>
              </a:ext>
            </a:extLst>
          </p:cNvPr>
          <p:cNvPicPr>
            <a:picLocks noChangeAspect="1"/>
          </p:cNvPicPr>
          <p:nvPr/>
        </p:nvPicPr>
        <p:blipFill>
          <a:blip r:embed="rId4"/>
          <a:stretch>
            <a:fillRect/>
          </a:stretch>
        </p:blipFill>
        <p:spPr>
          <a:xfrm>
            <a:off x="6335835" y="8568108"/>
            <a:ext cx="354162" cy="373197"/>
          </a:xfrm>
          <a:prstGeom prst="rect">
            <a:avLst/>
          </a:prstGeom>
        </p:spPr>
      </p:pic>
    </p:spTree>
    <p:extLst>
      <p:ext uri="{BB962C8B-B14F-4D97-AF65-F5344CB8AC3E}">
        <p14:creationId xmlns:p14="http://schemas.microsoft.com/office/powerpoint/2010/main" val="210974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1" descr="robert-linder-butCBiRod1o-unsplash 2.jpg">
            <a:extLst>
              <a:ext uri="{FF2B5EF4-FFF2-40B4-BE49-F238E27FC236}">
                <a16:creationId xmlns:a16="http://schemas.microsoft.com/office/drawing/2014/main" id="{DD03F4FD-87BF-6B1C-FD36-51A93EDD9D02}"/>
              </a:ext>
            </a:extLst>
          </p:cNvPr>
          <p:cNvPicPr>
            <a:picLocks noGrp="1" noChangeAspect="1"/>
          </p:cNvPicPr>
          <p:nvPr>
            <p:ph idx="1"/>
          </p:nvPr>
        </p:nvPicPr>
        <p:blipFill rotWithShape="1">
          <a:blip r:embed="rId2"/>
          <a:srcRect l="14858" r="316" b="330"/>
          <a:stretch/>
        </p:blipFill>
        <p:spPr>
          <a:xfrm>
            <a:off x="-3689" y="-1999"/>
            <a:ext cx="6862890" cy="4504216"/>
          </a:xfrm>
        </p:spPr>
      </p:pic>
      <p:sp>
        <p:nvSpPr>
          <p:cNvPr id="10" name="Text Placeholder 9">
            <a:extLst>
              <a:ext uri="{FF2B5EF4-FFF2-40B4-BE49-F238E27FC236}">
                <a16:creationId xmlns:a16="http://schemas.microsoft.com/office/drawing/2014/main" id="{6746DFBC-D216-2B9C-F9BF-6BD40EEDE98E}"/>
              </a:ext>
            </a:extLst>
          </p:cNvPr>
          <p:cNvSpPr>
            <a:spLocks noGrp="1"/>
          </p:cNvSpPr>
          <p:nvPr>
            <p:ph type="body" sz="half" idx="2"/>
          </p:nvPr>
        </p:nvSpPr>
        <p:spPr>
          <a:xfrm>
            <a:off x="337279" y="4572000"/>
            <a:ext cx="5754292" cy="1070526"/>
          </a:xfrm>
        </p:spPr>
        <p:txBody>
          <a:bodyPr vert="horz" lIns="91440" tIns="45720" rIns="91440" bIns="45720" rtlCol="0" anchor="t">
            <a:normAutofit fontScale="92500"/>
          </a:bodyPr>
          <a:lstStyle/>
          <a:p>
            <a:pPr>
              <a:lnSpc>
                <a:spcPct val="113999"/>
              </a:lnSpc>
            </a:pPr>
            <a:r>
              <a:rPr lang="en-US" sz="3200" b="1" dirty="0">
                <a:solidFill>
                  <a:srgbClr val="FEC31C"/>
                </a:solidFill>
                <a:latin typeface="Avenir Next LT Pro"/>
                <a:ea typeface="+mn-lt"/>
                <a:cs typeface="+mn-lt"/>
              </a:rPr>
              <a:t>Morale, Welfare, &amp; Recreation</a:t>
            </a:r>
            <a:br>
              <a:rPr lang="en-US" sz="2800" b="1" dirty="0">
                <a:latin typeface="Avenir Next LT Pro"/>
                <a:ea typeface="+mn-lt"/>
                <a:cs typeface="+mn-lt"/>
              </a:rPr>
            </a:br>
            <a:r>
              <a:rPr lang="en-US" sz="2000" b="1" dirty="0">
                <a:solidFill>
                  <a:srgbClr val="FEC31C"/>
                </a:solidFill>
                <a:latin typeface="Avenir Next LT Pro"/>
                <a:ea typeface="+mn-lt"/>
                <a:cs typeface="+mn-lt"/>
              </a:rPr>
              <a:t>Advertising Opportunities:</a:t>
            </a:r>
            <a:endParaRPr lang="en-US" sz="2000" dirty="0">
              <a:latin typeface="Avenir Next LT Pro"/>
            </a:endParaRPr>
          </a:p>
        </p:txBody>
      </p:sp>
      <p:pic>
        <p:nvPicPr>
          <p:cNvPr id="9" name="Picture 8" descr="Family_MWR_Logo_FC2.png">
            <a:extLst>
              <a:ext uri="{FF2B5EF4-FFF2-40B4-BE49-F238E27FC236}">
                <a16:creationId xmlns:a16="http://schemas.microsoft.com/office/drawing/2014/main" id="{B4ED4F59-8CBF-9957-5FB4-FA485D0EE154}"/>
              </a:ext>
            </a:extLst>
          </p:cNvPr>
          <p:cNvPicPr>
            <a:picLocks noChangeAspect="1"/>
          </p:cNvPicPr>
          <p:nvPr/>
        </p:nvPicPr>
        <p:blipFill>
          <a:blip r:embed="rId3"/>
          <a:stretch>
            <a:fillRect/>
          </a:stretch>
        </p:blipFill>
        <p:spPr>
          <a:xfrm>
            <a:off x="6335835" y="8568108"/>
            <a:ext cx="354162" cy="373197"/>
          </a:xfrm>
          <a:prstGeom prst="rect">
            <a:avLst/>
          </a:prstGeom>
        </p:spPr>
      </p:pic>
      <p:pic>
        <p:nvPicPr>
          <p:cNvPr id="13" name="Picture 13">
            <a:extLst>
              <a:ext uri="{FF2B5EF4-FFF2-40B4-BE49-F238E27FC236}">
                <a16:creationId xmlns:a16="http://schemas.microsoft.com/office/drawing/2014/main" id="{F237F6B3-5FF7-407E-FCB3-DE6A6D539B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91200" y="8497938"/>
            <a:ext cx="458772" cy="571729"/>
          </a:xfrm>
          <a:prstGeom prst="rect">
            <a:avLst/>
          </a:prstGeom>
        </p:spPr>
      </p:pic>
      <p:sp>
        <p:nvSpPr>
          <p:cNvPr id="2" name="Text Placeholder 3">
            <a:extLst>
              <a:ext uri="{FF2B5EF4-FFF2-40B4-BE49-F238E27FC236}">
                <a16:creationId xmlns:a16="http://schemas.microsoft.com/office/drawing/2014/main" id="{BEC77955-0671-7163-D6A1-84B5D59BB212}"/>
              </a:ext>
            </a:extLst>
          </p:cNvPr>
          <p:cNvSpPr txBox="1">
            <a:spLocks/>
          </p:cNvSpPr>
          <p:nvPr/>
        </p:nvSpPr>
        <p:spPr>
          <a:xfrm>
            <a:off x="643053" y="5399626"/>
            <a:ext cx="5569405" cy="2454836"/>
          </a:xfrm>
          <a:prstGeom prst="rect">
            <a:avLst/>
          </a:prstGeom>
        </p:spPr>
        <p:txBody>
          <a:bodyPr vert="horz" lIns="28932" tIns="14467" rIns="28932" bIns="14467" rtlCol="0" anchor="t">
            <a:noAutofit/>
          </a:bodyPr>
          <a:lstStyle>
            <a:lvl1pPr marL="0" indent="0" algn="l" defTabSz="914400" rtl="0" eaLnBrk="1" latinLnBrk="0" hangingPunct="1">
              <a:lnSpc>
                <a:spcPct val="114000"/>
              </a:lnSpc>
              <a:spcBef>
                <a:spcPts val="600"/>
              </a:spcBef>
              <a:spcAft>
                <a:spcPts val="200"/>
              </a:spcAft>
              <a:buClr>
                <a:schemeClr val="accent1"/>
              </a:buClr>
              <a:buSzPct val="80000"/>
              <a:buFont typeface="Arial" pitchFamily="34" charset="0"/>
              <a:buNone/>
              <a:defRPr sz="975" kern="1200" spc="10" baseline="0">
                <a:solidFill>
                  <a:schemeClr val="tx1"/>
                </a:solidFill>
                <a:latin typeface="+mn-lt"/>
                <a:ea typeface="+mn-ea"/>
                <a:cs typeface="+mn-cs"/>
              </a:defRPr>
            </a:lvl1pPr>
            <a:lvl2pPr marL="3429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2pPr>
            <a:lvl3pPr marL="685800" indent="0" algn="l" defTabSz="914400" rtl="0" eaLnBrk="1" latinLnBrk="0" hangingPunct="1">
              <a:lnSpc>
                <a:spcPct val="90000"/>
              </a:lnSpc>
              <a:spcBef>
                <a:spcPts val="300"/>
              </a:spcBef>
              <a:spcAft>
                <a:spcPts val="300"/>
              </a:spcAft>
              <a:buClr>
                <a:schemeClr val="accent1"/>
              </a:buClr>
              <a:buFont typeface="Wingdings 2" pitchFamily="18" charset="2"/>
              <a:buNone/>
              <a:defRPr sz="750" kern="1200">
                <a:solidFill>
                  <a:schemeClr val="tx1">
                    <a:lumMod val="85000"/>
                    <a:lumOff val="15000"/>
                  </a:schemeClr>
                </a:solidFill>
                <a:latin typeface="+mn-lt"/>
                <a:ea typeface="+mn-ea"/>
                <a:cs typeface="+mn-cs"/>
              </a:defRPr>
            </a:lvl3pPr>
            <a:lvl4pPr marL="1028700" indent="0" algn="l" defTabSz="914400" rtl="0" eaLnBrk="1" latinLnBrk="0" hangingPunct="1">
              <a:lnSpc>
                <a:spcPct val="90000"/>
              </a:lnSpc>
              <a:spcBef>
                <a:spcPts val="300"/>
              </a:spcBef>
              <a:spcAft>
                <a:spcPts val="300"/>
              </a:spcAft>
              <a:buClr>
                <a:schemeClr val="accent1"/>
              </a:buClr>
              <a:buFont typeface="Wingdings 2" pitchFamily="18" charset="2"/>
              <a:buNone/>
              <a:defRPr sz="675" kern="1200">
                <a:solidFill>
                  <a:schemeClr val="tx1">
                    <a:lumMod val="85000"/>
                    <a:lumOff val="15000"/>
                  </a:schemeClr>
                </a:solidFill>
                <a:latin typeface="+mn-lt"/>
                <a:ea typeface="+mn-ea"/>
                <a:cs typeface="+mn-cs"/>
              </a:defRPr>
            </a:lvl4pPr>
            <a:lvl5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675" kern="1200">
                <a:solidFill>
                  <a:schemeClr val="tx1">
                    <a:lumMod val="85000"/>
                    <a:lumOff val="15000"/>
                  </a:schemeClr>
                </a:solidFill>
                <a:latin typeface="+mn-lt"/>
                <a:ea typeface="+mn-ea"/>
                <a:cs typeface="+mn-cs"/>
              </a:defRPr>
            </a:lvl5pPr>
            <a:lvl6pPr marL="1714500" indent="0" algn="l" defTabSz="914400" rtl="0" eaLnBrk="1" latinLnBrk="0" hangingPunct="1">
              <a:lnSpc>
                <a:spcPct val="90000"/>
              </a:lnSpc>
              <a:spcBef>
                <a:spcPts val="300"/>
              </a:spcBef>
              <a:spcAft>
                <a:spcPts val="300"/>
              </a:spcAft>
              <a:buClr>
                <a:schemeClr val="accent1"/>
              </a:buClr>
              <a:buFont typeface="Wingdings 2" pitchFamily="18" charset="2"/>
              <a:buNone/>
              <a:defRPr sz="675" kern="1200">
                <a:solidFill>
                  <a:schemeClr val="tx1">
                    <a:lumMod val="85000"/>
                    <a:lumOff val="15000"/>
                  </a:schemeClr>
                </a:solidFill>
                <a:latin typeface="+mn-lt"/>
                <a:ea typeface="+mn-ea"/>
                <a:cs typeface="+mn-cs"/>
              </a:defRPr>
            </a:lvl6pPr>
            <a:lvl7pPr marL="2057400" indent="0" algn="l" defTabSz="914400" rtl="0" eaLnBrk="1" latinLnBrk="0" hangingPunct="1">
              <a:lnSpc>
                <a:spcPct val="90000"/>
              </a:lnSpc>
              <a:spcBef>
                <a:spcPts val="300"/>
              </a:spcBef>
              <a:spcAft>
                <a:spcPts val="300"/>
              </a:spcAft>
              <a:buClr>
                <a:schemeClr val="accent1"/>
              </a:buClr>
              <a:buFont typeface="Wingdings 2" pitchFamily="18" charset="2"/>
              <a:buNone/>
              <a:defRPr sz="675" kern="1200">
                <a:solidFill>
                  <a:schemeClr val="tx1">
                    <a:lumMod val="85000"/>
                    <a:lumOff val="15000"/>
                  </a:schemeClr>
                </a:solidFill>
                <a:latin typeface="+mn-lt"/>
                <a:ea typeface="+mn-ea"/>
                <a:cs typeface="+mn-cs"/>
              </a:defRPr>
            </a:lvl7pPr>
            <a:lvl8pPr marL="2400300" indent="0" algn="l" defTabSz="914400" rtl="0" eaLnBrk="1" latinLnBrk="0" hangingPunct="1">
              <a:lnSpc>
                <a:spcPct val="90000"/>
              </a:lnSpc>
              <a:spcBef>
                <a:spcPts val="300"/>
              </a:spcBef>
              <a:spcAft>
                <a:spcPts val="300"/>
              </a:spcAft>
              <a:buClr>
                <a:schemeClr val="accent1"/>
              </a:buClr>
              <a:buFont typeface="Wingdings 2" pitchFamily="18" charset="2"/>
              <a:buNone/>
              <a:defRPr sz="675" kern="1200">
                <a:solidFill>
                  <a:schemeClr val="tx1">
                    <a:lumMod val="85000"/>
                    <a:lumOff val="15000"/>
                  </a:schemeClr>
                </a:solidFill>
                <a:latin typeface="+mn-lt"/>
                <a:ea typeface="+mn-ea"/>
                <a:cs typeface="+mn-cs"/>
              </a:defRPr>
            </a:lvl8pPr>
            <a:lvl9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675" kern="1200">
                <a:solidFill>
                  <a:schemeClr val="tx1">
                    <a:lumMod val="85000"/>
                    <a:lumOff val="15000"/>
                  </a:schemeClr>
                </a:solidFill>
                <a:latin typeface="+mn-lt"/>
                <a:ea typeface="+mn-ea"/>
                <a:cs typeface="+mn-cs"/>
              </a:defRPr>
            </a:lvl9pPr>
          </a:lstStyle>
          <a:p>
            <a:pPr defTabSz="289322"/>
            <a:endParaRPr lang="en-US" sz="1400" b="1" dirty="0">
              <a:latin typeface="Avenir Next LT Pro"/>
              <a:ea typeface="+mn-lt"/>
              <a:cs typeface="+mn-lt"/>
            </a:endParaRPr>
          </a:p>
          <a:p>
            <a:pPr marL="342900" indent="-342900" defTabSz="289322">
              <a:buFont typeface="Wingdings" panose="05000000000000000000" pitchFamily="2" charset="2"/>
              <a:buChar char="Ø"/>
            </a:pPr>
            <a:r>
              <a:rPr lang="en-US" sz="2000" dirty="0">
                <a:solidFill>
                  <a:srgbClr val="FEC31C"/>
                </a:solidFill>
                <a:latin typeface="Avenir Next LT Pro"/>
              </a:rPr>
              <a:t>Customized Packages Are Always Available!</a:t>
            </a:r>
          </a:p>
          <a:p>
            <a:pPr marL="342900" indent="-342900" defTabSz="289322">
              <a:buFont typeface="Wingdings" panose="05000000000000000000" pitchFamily="2" charset="2"/>
              <a:buChar char="Ø"/>
            </a:pPr>
            <a:r>
              <a:rPr lang="en-US" sz="2000" dirty="0">
                <a:solidFill>
                  <a:srgbClr val="FEC31C"/>
                </a:solidFill>
                <a:latin typeface="Avenir Next LT Pro"/>
              </a:rPr>
              <a:t>2025 Quarterly FMWR Flipbook</a:t>
            </a:r>
          </a:p>
          <a:p>
            <a:pPr marL="342900" indent="-342900" defTabSz="289322">
              <a:buFont typeface="Wingdings" panose="05000000000000000000" pitchFamily="2" charset="2"/>
              <a:buChar char="Ø"/>
            </a:pPr>
            <a:r>
              <a:rPr lang="en-US" sz="2000" dirty="0">
                <a:solidFill>
                  <a:srgbClr val="FEC31C"/>
                </a:solidFill>
                <a:latin typeface="Avenir Next LT Pro"/>
              </a:rPr>
              <a:t>Gingerbread House Decorating Contest</a:t>
            </a:r>
          </a:p>
          <a:p>
            <a:pPr marL="342900" indent="-342900" defTabSz="289322">
              <a:buFont typeface="Wingdings" panose="05000000000000000000" pitchFamily="2" charset="2"/>
              <a:buChar char="Ø"/>
            </a:pPr>
            <a:r>
              <a:rPr lang="en-US" sz="2000" dirty="0">
                <a:solidFill>
                  <a:srgbClr val="FEC31C"/>
                </a:solidFill>
                <a:latin typeface="Avenir Next LT Pro"/>
              </a:rPr>
              <a:t>Coming Soon: Coffee Shop Advertising</a:t>
            </a:r>
          </a:p>
          <a:p>
            <a:pPr marL="342900" indent="-342900" defTabSz="289322">
              <a:buFont typeface="Wingdings" panose="05000000000000000000" pitchFamily="2" charset="2"/>
              <a:buChar char="Ø"/>
            </a:pPr>
            <a:r>
              <a:rPr lang="en-US" sz="2000" dirty="0">
                <a:solidFill>
                  <a:srgbClr val="FEC31C"/>
                </a:solidFill>
                <a:latin typeface="Avenir Next LT Pro"/>
              </a:rPr>
              <a:t>Coming Soon: Digital Advertising</a:t>
            </a:r>
          </a:p>
          <a:p>
            <a:pPr marL="342900" indent="-342900" defTabSz="289322">
              <a:buFont typeface="Wingdings" panose="05000000000000000000" pitchFamily="2" charset="2"/>
              <a:buChar char="Ø"/>
            </a:pPr>
            <a:endParaRPr lang="en-US" sz="2000" dirty="0">
              <a:solidFill>
                <a:srgbClr val="FEC31C"/>
              </a:solidFill>
              <a:latin typeface="Avenir Next LT Pro"/>
            </a:endParaRPr>
          </a:p>
          <a:p>
            <a:pPr defTabSz="289322"/>
            <a:endParaRPr lang="en-US" sz="1400" b="1" dirty="0">
              <a:solidFill>
                <a:srgbClr val="FFC000"/>
              </a:solidFill>
              <a:latin typeface="Avenir Next LT Pro"/>
            </a:endParaRPr>
          </a:p>
          <a:p>
            <a:pPr indent="-57785" defTabSz="289322">
              <a:lnSpc>
                <a:spcPct val="90000"/>
              </a:lnSpc>
              <a:spcBef>
                <a:spcPts val="0"/>
              </a:spcBef>
              <a:spcAft>
                <a:spcPts val="191"/>
              </a:spcAft>
            </a:pPr>
            <a:endParaRPr lang="en-US" sz="1400" b="1" dirty="0">
              <a:solidFill>
                <a:srgbClr val="FEC31C"/>
              </a:solidFill>
              <a:latin typeface="Avenir Next LT Pro"/>
            </a:endParaRPr>
          </a:p>
          <a:p>
            <a:pPr defTabSz="289322"/>
            <a:endParaRPr lang="en-US" sz="1600" dirty="0">
              <a:solidFill>
                <a:srgbClr val="FFC000"/>
              </a:solidFill>
              <a:latin typeface="Avenir Next LT Pro"/>
            </a:endParaRPr>
          </a:p>
          <a:p>
            <a:pPr defTabSz="289322"/>
            <a:endParaRPr lang="en-US" sz="1600" dirty="0">
              <a:solidFill>
                <a:srgbClr val="BFBFBF"/>
              </a:solidFill>
              <a:latin typeface="Avenir Next LT Pro"/>
            </a:endParaRPr>
          </a:p>
          <a:p>
            <a:pPr indent="-57785" defTabSz="289322"/>
            <a:endParaRPr lang="en-US" sz="550" b="1" dirty="0">
              <a:solidFill>
                <a:srgbClr val="FFC000"/>
              </a:solidFill>
              <a:latin typeface="Avenir Next LT Pro"/>
            </a:endParaRPr>
          </a:p>
        </p:txBody>
      </p:sp>
    </p:spTree>
    <p:extLst>
      <p:ext uri="{BB962C8B-B14F-4D97-AF65-F5344CB8AC3E}">
        <p14:creationId xmlns:p14="http://schemas.microsoft.com/office/powerpoint/2010/main" val="2681838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876264-5961-4978-33CF-A8D2A24E621E}"/>
              </a:ext>
            </a:extLst>
          </p:cNvPr>
          <p:cNvSpPr txBox="1"/>
          <p:nvPr/>
        </p:nvSpPr>
        <p:spPr>
          <a:xfrm>
            <a:off x="69115" y="4229914"/>
            <a:ext cx="619619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venir Next LT Pro"/>
              </a:rPr>
              <a:t>Additional Sponsorship and/or In-Kind Events Include:</a:t>
            </a:r>
          </a:p>
          <a:p>
            <a:endParaRPr lang="en-US" b="1" dirty="0">
              <a:solidFill>
                <a:schemeClr val="bg1">
                  <a:lumMod val="75000"/>
                  <a:lumOff val="25000"/>
                </a:schemeClr>
              </a:solidFill>
              <a:latin typeface="Avenir Next LT Pro"/>
              <a:ea typeface="+mn-lt"/>
              <a:cs typeface="+mn-lt"/>
            </a:endParaRPr>
          </a:p>
          <a:p>
            <a:r>
              <a:rPr lang="en-US" sz="1400" dirty="0">
                <a:solidFill>
                  <a:schemeClr val="bg1"/>
                </a:solidFill>
                <a:latin typeface="Avenir Next LT Pro"/>
              </a:rPr>
              <a:t>Month of the Military Child (child abuse awareness) -April</a:t>
            </a:r>
          </a:p>
          <a:p>
            <a:r>
              <a:rPr lang="en-US" sz="1400" dirty="0">
                <a:solidFill>
                  <a:schemeClr val="bg1"/>
                </a:solidFill>
                <a:latin typeface="Avenir Next LT Pro"/>
                <a:ea typeface="+mn-lt"/>
                <a:cs typeface="+mn-lt"/>
              </a:rPr>
              <a:t>Brunches - at Mulligan’s/Selfridge</a:t>
            </a:r>
          </a:p>
          <a:p>
            <a:r>
              <a:rPr lang="en-US" sz="1400" dirty="0">
                <a:solidFill>
                  <a:schemeClr val="bg1"/>
                </a:solidFill>
                <a:latin typeface="Avenir Next LT Pro"/>
                <a:ea typeface="+mn-lt"/>
                <a:cs typeface="+mn-lt"/>
              </a:rPr>
              <a:t>Breakfast with Santa at Mulligan’s/Selfridge </a:t>
            </a:r>
            <a:endParaRPr lang="en-US" sz="1400" dirty="0">
              <a:solidFill>
                <a:schemeClr val="bg1"/>
              </a:solidFill>
              <a:latin typeface="Avenir Next LT Pro"/>
            </a:endParaRPr>
          </a:p>
          <a:p>
            <a:r>
              <a:rPr lang="en-US" sz="1400" dirty="0">
                <a:solidFill>
                  <a:schemeClr val="bg1"/>
                </a:solidFill>
                <a:latin typeface="Avenir Next LT Pro"/>
              </a:rPr>
              <a:t>CYC Summer camp </a:t>
            </a:r>
          </a:p>
          <a:p>
            <a:r>
              <a:rPr lang="en-US" sz="1400" dirty="0">
                <a:solidFill>
                  <a:schemeClr val="bg1"/>
                </a:solidFill>
                <a:latin typeface="Avenir Next LT Pro"/>
              </a:rPr>
              <a:t>**Arsenal Family Picnic</a:t>
            </a:r>
          </a:p>
          <a:p>
            <a:r>
              <a:rPr lang="en-US" sz="1400">
                <a:solidFill>
                  <a:schemeClr val="bg1"/>
                </a:solidFill>
                <a:latin typeface="Avenir Next LT Pro"/>
              </a:rPr>
              <a:t>**</a:t>
            </a:r>
            <a:r>
              <a:rPr lang="en-US" sz="1400" dirty="0">
                <a:solidFill>
                  <a:schemeClr val="bg1"/>
                </a:solidFill>
                <a:latin typeface="Avenir Next LT Pro"/>
              </a:rPr>
              <a:t>Holiday Tree/Tank Lighting</a:t>
            </a:r>
          </a:p>
          <a:p>
            <a:r>
              <a:rPr lang="en-US" sz="1400" dirty="0">
                <a:solidFill>
                  <a:schemeClr val="bg1"/>
                </a:solidFill>
                <a:latin typeface="Avenir Next LT Pro"/>
              </a:rPr>
              <a:t>**Gingerbread House Decorating Contest</a:t>
            </a:r>
          </a:p>
          <a:p>
            <a:r>
              <a:rPr lang="en-US" sz="1400" dirty="0">
                <a:solidFill>
                  <a:schemeClr val="bg1"/>
                </a:solidFill>
                <a:latin typeface="Avenir Next LT Pro"/>
              </a:rPr>
              <a:t>**Independence Day – July 4</a:t>
            </a:r>
          </a:p>
          <a:p>
            <a:r>
              <a:rPr lang="en-US" sz="1400" dirty="0">
                <a:solidFill>
                  <a:schemeClr val="bg1"/>
                </a:solidFill>
                <a:latin typeface="Avenir Next LT Pro"/>
              </a:rPr>
              <a:t>**U.S. Army Family &amp; MWR CYS Fall Fest or similar CYS event </a:t>
            </a:r>
          </a:p>
          <a:p>
            <a:r>
              <a:rPr lang="en-US" sz="1400" dirty="0">
                <a:solidFill>
                  <a:schemeClr val="bg1"/>
                </a:solidFill>
                <a:latin typeface="Avenir Next LT Pro"/>
              </a:rPr>
              <a:t> </a:t>
            </a:r>
            <a:br>
              <a:rPr lang="en-US" sz="1400" dirty="0">
                <a:solidFill>
                  <a:schemeClr val="accent5">
                    <a:lumMod val="75000"/>
                  </a:schemeClr>
                </a:solidFill>
                <a:latin typeface="Avenir Next LT Pro"/>
              </a:rPr>
            </a:br>
            <a:endParaRPr lang="en-US" sz="1400" dirty="0">
              <a:solidFill>
                <a:schemeClr val="tx1">
                  <a:lumMod val="75000"/>
                </a:schemeClr>
              </a:solidFill>
              <a:latin typeface="Avenir Next LT Pro"/>
            </a:endParaRPr>
          </a:p>
          <a:p>
            <a:r>
              <a:rPr lang="en-US" sz="1400" b="1" dirty="0">
                <a:latin typeface="Avenir Next LT Pro"/>
              </a:rPr>
              <a:t>**Opportunity for Sponsors to have an info Table available for</a:t>
            </a:r>
            <a:endParaRPr lang="en-US" sz="1400" dirty="0">
              <a:latin typeface="Avenir Next LT Pro"/>
            </a:endParaRPr>
          </a:p>
          <a:p>
            <a:r>
              <a:rPr lang="en-US" sz="1400" b="1" dirty="0">
                <a:latin typeface="Avenir Next LT Pro"/>
              </a:rPr>
              <a:t>meet/greet attendees (when appropriate), workforce e-blasts and</a:t>
            </a:r>
            <a:endParaRPr lang="en-US" sz="1400" dirty="0">
              <a:latin typeface="Avenir Next LT Pro"/>
            </a:endParaRPr>
          </a:p>
          <a:p>
            <a:r>
              <a:rPr lang="en-US" sz="1400" b="1" dirty="0">
                <a:latin typeface="Avenir Next LT Pro"/>
              </a:rPr>
              <a:t>listing inclusion on appropriate flyers/posters displayed through </a:t>
            </a:r>
            <a:endParaRPr lang="en-US" sz="1400" dirty="0">
              <a:latin typeface="Avenir Next LT Pro"/>
            </a:endParaRPr>
          </a:p>
          <a:p>
            <a:r>
              <a:rPr lang="en-US" sz="1400" b="1" dirty="0">
                <a:latin typeface="Avenir Next LT Pro"/>
              </a:rPr>
              <a:t>the Detroit Arsenal &amp; Selfridge ANG Base.</a:t>
            </a:r>
            <a:endParaRPr lang="en-US" sz="1400" dirty="0">
              <a:latin typeface="Avenir Next LT Pro"/>
            </a:endParaRPr>
          </a:p>
          <a:p>
            <a:endParaRPr lang="en-US" dirty="0"/>
          </a:p>
        </p:txBody>
      </p:sp>
      <p:pic>
        <p:nvPicPr>
          <p:cNvPr id="8" name="Picture 8" descr="fort-hood-picks-718.jpg">
            <a:extLst>
              <a:ext uri="{FF2B5EF4-FFF2-40B4-BE49-F238E27FC236}">
                <a16:creationId xmlns:a16="http://schemas.microsoft.com/office/drawing/2014/main" id="{E057B6E6-2537-6569-AA9C-B132CFC16CD7}"/>
              </a:ext>
            </a:extLst>
          </p:cNvPr>
          <p:cNvPicPr>
            <a:picLocks noGrp="1" noChangeAspect="1"/>
          </p:cNvPicPr>
          <p:nvPr>
            <p:ph idx="1"/>
          </p:nvPr>
        </p:nvPicPr>
        <p:blipFill>
          <a:blip r:embed="rId2"/>
          <a:stretch>
            <a:fillRect/>
          </a:stretch>
        </p:blipFill>
        <p:spPr>
          <a:xfrm>
            <a:off x="-869" y="-3372"/>
            <a:ext cx="6315459" cy="4230046"/>
          </a:xfrm>
        </p:spPr>
      </p:pic>
      <p:pic>
        <p:nvPicPr>
          <p:cNvPr id="6" name="Picture 5" descr="Family_MWR_Logo_FC2.png">
            <a:extLst>
              <a:ext uri="{FF2B5EF4-FFF2-40B4-BE49-F238E27FC236}">
                <a16:creationId xmlns:a16="http://schemas.microsoft.com/office/drawing/2014/main" id="{CACD7C29-12D4-F548-22E5-8F495D10018C}"/>
              </a:ext>
            </a:extLst>
          </p:cNvPr>
          <p:cNvPicPr>
            <a:picLocks noChangeAspect="1"/>
          </p:cNvPicPr>
          <p:nvPr/>
        </p:nvPicPr>
        <p:blipFill>
          <a:blip r:embed="rId3"/>
          <a:stretch>
            <a:fillRect/>
          </a:stretch>
        </p:blipFill>
        <p:spPr>
          <a:xfrm>
            <a:off x="6335835" y="8568108"/>
            <a:ext cx="354162" cy="373197"/>
          </a:xfrm>
          <a:prstGeom prst="rect">
            <a:avLst/>
          </a:prstGeom>
        </p:spPr>
      </p:pic>
      <p:pic>
        <p:nvPicPr>
          <p:cNvPr id="3" name="Picture 13">
            <a:extLst>
              <a:ext uri="{FF2B5EF4-FFF2-40B4-BE49-F238E27FC236}">
                <a16:creationId xmlns:a16="http://schemas.microsoft.com/office/drawing/2014/main" id="{372E7FF7-928A-63FC-5E5B-53D15E87DA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79477" y="8483328"/>
            <a:ext cx="470495" cy="586339"/>
          </a:xfrm>
          <a:prstGeom prst="rect">
            <a:avLst/>
          </a:prstGeom>
        </p:spPr>
      </p:pic>
    </p:spTree>
    <p:extLst>
      <p:ext uri="{BB962C8B-B14F-4D97-AF65-F5344CB8AC3E}">
        <p14:creationId xmlns:p14="http://schemas.microsoft.com/office/powerpoint/2010/main" val="375579892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6" name="Picture 6" descr="benjamin-faust-xOUs1VJnIP0-unsplash.jpg">
            <a:extLst>
              <a:ext uri="{FF2B5EF4-FFF2-40B4-BE49-F238E27FC236}">
                <a16:creationId xmlns:a16="http://schemas.microsoft.com/office/drawing/2014/main" id="{96A6A802-AA19-7EAF-579F-8B3DE67CAA41}"/>
              </a:ext>
            </a:extLst>
          </p:cNvPr>
          <p:cNvPicPr>
            <a:picLocks noGrp="1" noChangeAspect="1"/>
          </p:cNvPicPr>
          <p:nvPr>
            <p:ph sz="half" idx="1"/>
          </p:nvPr>
        </p:nvPicPr>
        <p:blipFill>
          <a:blip r:embed="rId2"/>
          <a:stretch>
            <a:fillRect/>
          </a:stretch>
        </p:blipFill>
        <p:spPr>
          <a:xfrm>
            <a:off x="-870" y="3312"/>
            <a:ext cx="6332181" cy="4794286"/>
          </a:xfrm>
        </p:spPr>
      </p:pic>
      <p:sp>
        <p:nvSpPr>
          <p:cNvPr id="9" name="Title 4">
            <a:extLst>
              <a:ext uri="{FF2B5EF4-FFF2-40B4-BE49-F238E27FC236}">
                <a16:creationId xmlns:a16="http://schemas.microsoft.com/office/drawing/2014/main" id="{70A812B8-D981-8515-653F-8BF2D6252C48}"/>
              </a:ext>
            </a:extLst>
          </p:cNvPr>
          <p:cNvSpPr txBox="1">
            <a:spLocks/>
          </p:cNvSpPr>
          <p:nvPr/>
        </p:nvSpPr>
        <p:spPr>
          <a:xfrm>
            <a:off x="-870" y="4572000"/>
            <a:ext cx="6328732" cy="88034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nSpc>
                <a:spcPct val="100000"/>
              </a:lnSpc>
              <a:spcBef>
                <a:spcPts val="0"/>
              </a:spcBef>
            </a:pPr>
            <a:r>
              <a:rPr lang="en-US" sz="1400" dirty="0">
                <a:solidFill>
                  <a:schemeClr val="accent5">
                    <a:lumMod val="60000"/>
                    <a:lumOff val="40000"/>
                  </a:schemeClr>
                </a:solidFill>
                <a:latin typeface="Avenir Next LT Pro"/>
                <a:ea typeface="+mj-lt"/>
                <a:cs typeface="+mj-lt"/>
              </a:rPr>
              <a:t>                       </a:t>
            </a:r>
            <a:endParaRPr lang="en-US" dirty="0"/>
          </a:p>
          <a:p>
            <a:pPr algn="ctr">
              <a:lnSpc>
                <a:spcPct val="100000"/>
              </a:lnSpc>
              <a:spcBef>
                <a:spcPts val="0"/>
              </a:spcBef>
            </a:pPr>
            <a:r>
              <a:rPr lang="en-US" sz="1400" dirty="0">
                <a:solidFill>
                  <a:schemeClr val="accent5">
                    <a:lumMod val="60000"/>
                    <a:lumOff val="40000"/>
                  </a:schemeClr>
                </a:solidFill>
                <a:latin typeface="Avenir Next LT Pro"/>
                <a:ea typeface="+mj-lt"/>
                <a:cs typeface="+mj-lt"/>
              </a:rPr>
              <a:t>                     </a:t>
            </a:r>
            <a:r>
              <a:rPr lang="en-US" sz="2400" b="1" dirty="0">
                <a:latin typeface="Avenir Next LT Pro"/>
                <a:ea typeface="+mj-lt"/>
                <a:cs typeface="+mj-lt"/>
              </a:rPr>
              <a:t>Company Budget :</a:t>
            </a:r>
            <a:endParaRPr lang="en-US" sz="2400" dirty="0">
              <a:latin typeface="Avenir Next LT Pro"/>
              <a:ea typeface="+mj-lt"/>
              <a:cs typeface="+mj-lt"/>
            </a:endParaRPr>
          </a:p>
          <a:p>
            <a:pPr algn="ctr">
              <a:lnSpc>
                <a:spcPct val="100000"/>
              </a:lnSpc>
              <a:spcBef>
                <a:spcPts val="0"/>
              </a:spcBef>
            </a:pPr>
            <a:r>
              <a:rPr lang="en-US" sz="1800" dirty="0">
                <a:solidFill>
                  <a:srgbClr val="FEC31C"/>
                </a:solidFill>
                <a:latin typeface="Avenir Next LT Pro"/>
                <a:ea typeface="+mj-lt"/>
                <a:cs typeface="+mj-lt"/>
              </a:rPr>
              <a:t>Advertising ___   Sponsorship ___  In-Kind Sponsorship ___</a:t>
            </a:r>
            <a:endParaRPr lang="en-US" sz="4800" dirty="0">
              <a:latin typeface="Avenir Next LT Pro"/>
            </a:endParaRPr>
          </a:p>
        </p:txBody>
      </p:sp>
      <p:pic>
        <p:nvPicPr>
          <p:cNvPr id="5" name="Picture 4" descr="Family_MWR_Logo_FC2.png">
            <a:extLst>
              <a:ext uri="{FF2B5EF4-FFF2-40B4-BE49-F238E27FC236}">
                <a16:creationId xmlns:a16="http://schemas.microsoft.com/office/drawing/2014/main" id="{7B6B2EEB-B9BB-1B2D-16B4-CD9E4F341136}"/>
              </a:ext>
            </a:extLst>
          </p:cNvPr>
          <p:cNvPicPr>
            <a:picLocks noChangeAspect="1"/>
          </p:cNvPicPr>
          <p:nvPr/>
        </p:nvPicPr>
        <p:blipFill>
          <a:blip r:embed="rId3"/>
          <a:stretch>
            <a:fillRect/>
          </a:stretch>
        </p:blipFill>
        <p:spPr>
          <a:xfrm>
            <a:off x="6335835" y="8568108"/>
            <a:ext cx="354162" cy="373197"/>
          </a:xfrm>
          <a:prstGeom prst="rect">
            <a:avLst/>
          </a:prstGeom>
        </p:spPr>
      </p:pic>
      <p:pic>
        <p:nvPicPr>
          <p:cNvPr id="4" name="Picture 13">
            <a:extLst>
              <a:ext uri="{FF2B5EF4-FFF2-40B4-BE49-F238E27FC236}">
                <a16:creationId xmlns:a16="http://schemas.microsoft.com/office/drawing/2014/main" id="{02D6B6AF-7DFF-9252-A4ED-629B600A8B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79477" y="8483328"/>
            <a:ext cx="470495" cy="586339"/>
          </a:xfrm>
          <a:prstGeom prst="rect">
            <a:avLst/>
          </a:prstGeom>
        </p:spPr>
      </p:pic>
      <p:sp>
        <p:nvSpPr>
          <p:cNvPr id="7" name="TextBox 6">
            <a:extLst>
              <a:ext uri="{FF2B5EF4-FFF2-40B4-BE49-F238E27FC236}">
                <a16:creationId xmlns:a16="http://schemas.microsoft.com/office/drawing/2014/main" id="{49A3EACB-F2B2-9749-5C08-05A490ABF9CA}"/>
              </a:ext>
            </a:extLst>
          </p:cNvPr>
          <p:cNvSpPr txBox="1"/>
          <p:nvPr/>
        </p:nvSpPr>
        <p:spPr>
          <a:xfrm>
            <a:off x="231627" y="5658451"/>
            <a:ext cx="5461987"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FEC31C"/>
                </a:solidFill>
                <a:latin typeface="Avenir Next LT Pro"/>
              </a:rPr>
              <a:t>Customized Package</a:t>
            </a:r>
            <a:endParaRPr lang="en-US" dirty="0">
              <a:solidFill>
                <a:srgbClr val="FEC31C"/>
              </a:solidFill>
            </a:endParaRPr>
          </a:p>
          <a:p>
            <a:endParaRPr lang="en-US" sz="1400" dirty="0">
              <a:solidFill>
                <a:schemeClr val="bg1"/>
              </a:solidFill>
              <a:latin typeface="Avenir Next LT Pro"/>
            </a:endParaRPr>
          </a:p>
          <a:p>
            <a:r>
              <a:rPr lang="en-US" sz="1400" dirty="0">
                <a:solidFill>
                  <a:schemeClr val="bg1"/>
                </a:solidFill>
                <a:latin typeface="Avenir Next LT Pro"/>
              </a:rPr>
              <a:t>_________________________________________________________</a:t>
            </a:r>
          </a:p>
          <a:p>
            <a:endParaRPr lang="en-US" sz="1400" dirty="0">
              <a:solidFill>
                <a:schemeClr val="bg1"/>
              </a:solidFill>
              <a:latin typeface="Avenir Next LT Pro"/>
            </a:endParaRPr>
          </a:p>
          <a:p>
            <a:r>
              <a:rPr lang="en-US" sz="1400" dirty="0">
                <a:solidFill>
                  <a:schemeClr val="bg1"/>
                </a:solidFill>
                <a:latin typeface="Avenir Next LT Pro"/>
              </a:rPr>
              <a:t>_________________________________________________________</a:t>
            </a:r>
          </a:p>
          <a:p>
            <a:endParaRPr lang="en-US" sz="1400" dirty="0">
              <a:solidFill>
                <a:schemeClr val="bg1"/>
              </a:solidFill>
              <a:latin typeface="Avenir Next LT Pro"/>
            </a:endParaRPr>
          </a:p>
          <a:p>
            <a:r>
              <a:rPr lang="en-US" sz="1400" dirty="0">
                <a:solidFill>
                  <a:schemeClr val="bg1"/>
                </a:solidFill>
                <a:latin typeface="Avenir Next LT Pro"/>
              </a:rPr>
              <a:t>_________________________________________________________</a:t>
            </a:r>
            <a:endParaRPr lang="en-US" dirty="0">
              <a:solidFill>
                <a:schemeClr val="bg1"/>
              </a:solidFill>
            </a:endParaRPr>
          </a:p>
          <a:p>
            <a:endParaRPr lang="en-US" sz="1400" dirty="0">
              <a:solidFill>
                <a:schemeClr val="bg1"/>
              </a:solidFill>
              <a:latin typeface="Avenir Next LT Pro"/>
            </a:endParaRPr>
          </a:p>
          <a:p>
            <a:r>
              <a:rPr lang="en-US" sz="1400" dirty="0">
                <a:solidFill>
                  <a:schemeClr val="bg1"/>
                </a:solidFill>
                <a:latin typeface="Avenir Next LT Pro"/>
              </a:rPr>
              <a:t>_________________________________________________________</a:t>
            </a:r>
          </a:p>
          <a:p>
            <a:endParaRPr lang="en-US" sz="1400" dirty="0">
              <a:solidFill>
                <a:schemeClr val="bg1"/>
              </a:solidFill>
              <a:latin typeface="Avenir Next LT Pro"/>
            </a:endParaRPr>
          </a:p>
          <a:p>
            <a:r>
              <a:rPr lang="en-US" sz="1400" dirty="0">
                <a:solidFill>
                  <a:schemeClr val="bg1"/>
                </a:solidFill>
                <a:ea typeface="+mn-lt"/>
                <a:cs typeface="+mn-lt"/>
              </a:rPr>
              <a:t>_________________________________________________________</a:t>
            </a:r>
          </a:p>
          <a:p>
            <a:endParaRPr lang="en-US" sz="1400" dirty="0">
              <a:solidFill>
                <a:schemeClr val="bg1"/>
              </a:solidFill>
            </a:endParaRPr>
          </a:p>
          <a:p>
            <a:r>
              <a:rPr lang="en-US" sz="1400" dirty="0">
                <a:solidFill>
                  <a:schemeClr val="bg1"/>
                </a:solidFill>
                <a:ea typeface="+mn-lt"/>
                <a:cs typeface="+mn-lt"/>
              </a:rPr>
              <a:t>_________________________________________________________</a:t>
            </a:r>
          </a:p>
          <a:p>
            <a:endParaRPr lang="en-US" sz="1400" dirty="0">
              <a:solidFill>
                <a:schemeClr val="bg1"/>
              </a:solidFill>
            </a:endParaRPr>
          </a:p>
          <a:p>
            <a:r>
              <a:rPr lang="en-US" sz="1400" dirty="0">
                <a:solidFill>
                  <a:schemeClr val="bg1"/>
                </a:solidFill>
              </a:rPr>
              <a:t>_________________________________________________________</a:t>
            </a:r>
          </a:p>
          <a:p>
            <a:endParaRPr lang="en-US" sz="1400" dirty="0">
              <a:solidFill>
                <a:schemeClr val="bg1"/>
              </a:solidFill>
            </a:endParaRPr>
          </a:p>
        </p:txBody>
      </p:sp>
    </p:spTree>
    <p:extLst>
      <p:ext uri="{BB962C8B-B14F-4D97-AF65-F5344CB8AC3E}">
        <p14:creationId xmlns:p14="http://schemas.microsoft.com/office/powerpoint/2010/main" val="2223230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73D64-6063-3756-B30F-BAA61AD6FBC0}"/>
              </a:ext>
            </a:extLst>
          </p:cNvPr>
          <p:cNvSpPr>
            <a:spLocks noGrp="1"/>
          </p:cNvSpPr>
          <p:nvPr>
            <p:ph type="title"/>
          </p:nvPr>
        </p:nvSpPr>
        <p:spPr>
          <a:xfrm>
            <a:off x="483870" y="5679440"/>
            <a:ext cx="5614988" cy="1219200"/>
          </a:xfrm>
        </p:spPr>
        <p:txBody>
          <a:bodyPr>
            <a:noAutofit/>
          </a:bodyPr>
          <a:lstStyle/>
          <a:p>
            <a:pPr algn="ctr"/>
            <a:r>
              <a:rPr lang="en-US" sz="4400" dirty="0">
                <a:latin typeface="Avenir Next LT Pro"/>
              </a:rPr>
              <a:t>Thank you for your Support!</a:t>
            </a:r>
            <a:endParaRPr lang="en-US" dirty="0"/>
          </a:p>
        </p:txBody>
      </p:sp>
      <p:pic>
        <p:nvPicPr>
          <p:cNvPr id="5" name="Picture 5" descr="fort-hood-picks-716.jpg">
            <a:extLst>
              <a:ext uri="{FF2B5EF4-FFF2-40B4-BE49-F238E27FC236}">
                <a16:creationId xmlns:a16="http://schemas.microsoft.com/office/drawing/2014/main" id="{B911221A-8484-A8A6-94DD-803A5C990414}"/>
              </a:ext>
            </a:extLst>
          </p:cNvPr>
          <p:cNvPicPr>
            <a:picLocks noGrp="1" noChangeAspect="1"/>
          </p:cNvPicPr>
          <p:nvPr>
            <p:ph type="pic" idx="1"/>
          </p:nvPr>
        </p:nvPicPr>
        <p:blipFill>
          <a:blip r:embed="rId2"/>
          <a:srcRect l="19042" r="19042"/>
          <a:stretch/>
        </p:blipFill>
        <p:spPr>
          <a:xfrm>
            <a:off x="81023" y="29931"/>
            <a:ext cx="6860223" cy="4559935"/>
          </a:xfrm>
        </p:spPr>
      </p:pic>
      <p:sp>
        <p:nvSpPr>
          <p:cNvPr id="4" name="Text Placeholder 3">
            <a:extLst>
              <a:ext uri="{FF2B5EF4-FFF2-40B4-BE49-F238E27FC236}">
                <a16:creationId xmlns:a16="http://schemas.microsoft.com/office/drawing/2014/main" id="{5DCD3010-7168-8BBE-076F-02F54A61ECCE}"/>
              </a:ext>
            </a:extLst>
          </p:cNvPr>
          <p:cNvSpPr>
            <a:spLocks noGrp="1"/>
          </p:cNvSpPr>
          <p:nvPr>
            <p:ph type="body" sz="half" idx="2"/>
          </p:nvPr>
        </p:nvSpPr>
        <p:spPr>
          <a:xfrm>
            <a:off x="514350" y="8144787"/>
            <a:ext cx="3588727" cy="796015"/>
          </a:xfrm>
        </p:spPr>
        <p:txBody>
          <a:bodyPr vert="horz" lIns="91440" tIns="45720" rIns="91440" bIns="45720" rtlCol="0" anchor="t">
            <a:normAutofit lnSpcReduction="10000"/>
          </a:bodyPr>
          <a:lstStyle/>
          <a:p>
            <a:pPr>
              <a:spcBef>
                <a:spcPts val="0"/>
              </a:spcBef>
              <a:spcAft>
                <a:spcPts val="0"/>
              </a:spcAft>
            </a:pPr>
            <a:r>
              <a:rPr lang="en-US" sz="950" cap="all" dirty="0">
                <a:solidFill>
                  <a:schemeClr val="tx1"/>
                </a:solidFill>
                <a:latin typeface="Arial" panose="020B0604020202020204" pitchFamily="34" charset="0"/>
                <a:ea typeface="+mn-lt"/>
                <a:cs typeface="Arial" panose="020B0604020202020204" pitchFamily="34" charset="0"/>
              </a:rPr>
              <a:t>DENICE PRESEAU</a:t>
            </a:r>
            <a:endParaRPr lang="en-US" sz="950" dirty="0">
              <a:solidFill>
                <a:schemeClr val="tx1"/>
              </a:solidFill>
              <a:latin typeface="Arial" panose="020B0604020202020204" pitchFamily="34" charset="0"/>
              <a:ea typeface="+mn-lt"/>
              <a:cs typeface="Arial" panose="020B0604020202020204" pitchFamily="34" charset="0"/>
            </a:endParaRPr>
          </a:p>
          <a:p>
            <a:pPr>
              <a:spcBef>
                <a:spcPts val="0"/>
              </a:spcBef>
              <a:spcAft>
                <a:spcPts val="0"/>
              </a:spcAft>
            </a:pPr>
            <a:r>
              <a:rPr lang="en-US" sz="950" cap="all" dirty="0">
                <a:solidFill>
                  <a:schemeClr val="tx1"/>
                </a:solidFill>
                <a:latin typeface="Arial" panose="020B0604020202020204" pitchFamily="34" charset="0"/>
                <a:ea typeface="+mn-lt"/>
                <a:cs typeface="Arial" panose="020B0604020202020204" pitchFamily="34" charset="0"/>
              </a:rPr>
              <a:t>SPONSORSHIP &amp; MARKETING MANAGER</a:t>
            </a:r>
            <a:endParaRPr lang="en-US" sz="950" dirty="0">
              <a:solidFill>
                <a:schemeClr val="tx1"/>
              </a:solidFill>
              <a:latin typeface="Arial" panose="020B0604020202020204" pitchFamily="34" charset="0"/>
              <a:ea typeface="+mn-lt"/>
              <a:cs typeface="Arial" panose="020B0604020202020204" pitchFamily="34" charset="0"/>
            </a:endParaRPr>
          </a:p>
          <a:p>
            <a:pPr>
              <a:spcBef>
                <a:spcPts val="0"/>
              </a:spcBef>
              <a:spcAft>
                <a:spcPts val="0"/>
              </a:spcAft>
            </a:pPr>
            <a:r>
              <a:rPr lang="en-US" sz="950" cap="all" dirty="0">
                <a:solidFill>
                  <a:schemeClr val="tx1"/>
                </a:solidFill>
                <a:latin typeface="Arial" panose="020B0604020202020204" pitchFamily="34" charset="0"/>
                <a:ea typeface="+mn-lt"/>
                <a:cs typeface="Arial" panose="020B0604020202020204" pitchFamily="34" charset="0"/>
              </a:rPr>
              <a:t>U.S. ARMY MWR - DETROIT ARSENAL </a:t>
            </a:r>
            <a:endParaRPr lang="en-US" sz="950" dirty="0">
              <a:solidFill>
                <a:schemeClr val="tx1"/>
              </a:solidFill>
              <a:latin typeface="Arial" panose="020B0604020202020204" pitchFamily="34" charset="0"/>
              <a:ea typeface="+mn-lt"/>
              <a:cs typeface="Arial" panose="020B0604020202020204" pitchFamily="34" charset="0"/>
            </a:endParaRPr>
          </a:p>
          <a:p>
            <a:pPr>
              <a:spcBef>
                <a:spcPts val="0"/>
              </a:spcBef>
              <a:spcAft>
                <a:spcPts val="0"/>
              </a:spcAft>
            </a:pPr>
            <a:r>
              <a:rPr lang="en-US" sz="950" cap="all" dirty="0">
                <a:solidFill>
                  <a:schemeClr val="tx1"/>
                </a:solidFill>
                <a:latin typeface="Arial" panose="020B0604020202020204" pitchFamily="34" charset="0"/>
                <a:ea typeface="+mn-lt"/>
                <a:cs typeface="Arial" panose="020B0604020202020204" pitchFamily="34" charset="0"/>
              </a:rPr>
              <a:t>PHONE: 586-282-0969</a:t>
            </a:r>
            <a:endParaRPr lang="en-US" sz="950" dirty="0">
              <a:solidFill>
                <a:schemeClr val="tx1"/>
              </a:solidFill>
              <a:latin typeface="Arial" panose="020B0604020202020204" pitchFamily="34" charset="0"/>
              <a:ea typeface="+mn-lt"/>
              <a:cs typeface="Arial" panose="020B0604020202020204" pitchFamily="34" charset="0"/>
            </a:endParaRPr>
          </a:p>
          <a:p>
            <a:pPr>
              <a:spcBef>
                <a:spcPts val="0"/>
              </a:spcBef>
              <a:spcAft>
                <a:spcPts val="0"/>
              </a:spcAft>
            </a:pPr>
            <a:r>
              <a:rPr lang="en-US" sz="950" cap="all" dirty="0">
                <a:solidFill>
                  <a:schemeClr val="tx1"/>
                </a:solidFill>
                <a:latin typeface="Arial" panose="020B0604020202020204" pitchFamily="34" charset="0"/>
                <a:ea typeface="+mn-lt"/>
                <a:cs typeface="Arial" panose="020B0604020202020204" pitchFamily="34" charset="0"/>
              </a:rPr>
              <a:t>EMAIL: </a:t>
            </a:r>
            <a:r>
              <a:rPr lang="en-US" sz="950" cap="all" dirty="0">
                <a:solidFill>
                  <a:schemeClr val="tx1"/>
                </a:solidFill>
                <a:latin typeface="Arial" panose="020B0604020202020204" pitchFamily="34" charset="0"/>
                <a:ea typeface="+mn-lt"/>
                <a:cs typeface="Arial" panose="020B0604020202020204" pitchFamily="34" charset="0"/>
                <a:hlinkClick r:id="rId3">
                  <a:extLst>
                    <a:ext uri="{A12FA001-AC4F-418D-AE19-62706E023703}">
                      <ahyp:hlinkClr xmlns:ahyp="http://schemas.microsoft.com/office/drawing/2018/hyperlinkcolor" val="tx"/>
                    </a:ext>
                  </a:extLst>
                </a:hlinkClick>
              </a:rPr>
              <a:t>DENICE.PRESEAU.NAF@ARMY.MIL</a:t>
            </a:r>
            <a:endParaRPr lang="en-US" dirty="0">
              <a:solidFill>
                <a:schemeClr val="tx1"/>
              </a:solidFill>
              <a:latin typeface="Arial" panose="020B0604020202020204" pitchFamily="34" charset="0"/>
              <a:cs typeface="Arial" panose="020B0604020202020204" pitchFamily="34" charset="0"/>
            </a:endParaRPr>
          </a:p>
        </p:txBody>
      </p:sp>
      <p:pic>
        <p:nvPicPr>
          <p:cNvPr id="7" name="Picture 6" descr="Family_MWR_Logo_FC2.png">
            <a:extLst>
              <a:ext uri="{FF2B5EF4-FFF2-40B4-BE49-F238E27FC236}">
                <a16:creationId xmlns:a16="http://schemas.microsoft.com/office/drawing/2014/main" id="{E17056C6-478D-42E4-A71C-666894E910B9}"/>
              </a:ext>
            </a:extLst>
          </p:cNvPr>
          <p:cNvPicPr>
            <a:picLocks noChangeAspect="1"/>
          </p:cNvPicPr>
          <p:nvPr/>
        </p:nvPicPr>
        <p:blipFill>
          <a:blip r:embed="rId4"/>
          <a:stretch>
            <a:fillRect/>
          </a:stretch>
        </p:blipFill>
        <p:spPr>
          <a:xfrm>
            <a:off x="6335835" y="8568108"/>
            <a:ext cx="354162" cy="373197"/>
          </a:xfrm>
          <a:prstGeom prst="rect">
            <a:avLst/>
          </a:prstGeom>
        </p:spPr>
      </p:pic>
      <p:pic>
        <p:nvPicPr>
          <p:cNvPr id="3" name="Picture 13">
            <a:extLst>
              <a:ext uri="{FF2B5EF4-FFF2-40B4-BE49-F238E27FC236}">
                <a16:creationId xmlns:a16="http://schemas.microsoft.com/office/drawing/2014/main" id="{020B6A33-E67E-75D7-B29D-88572A11435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79477" y="8483328"/>
            <a:ext cx="470495" cy="586339"/>
          </a:xfrm>
          <a:prstGeom prst="rect">
            <a:avLst/>
          </a:prstGeom>
        </p:spPr>
      </p:pic>
    </p:spTree>
    <p:extLst>
      <p:ext uri="{BB962C8B-B14F-4D97-AF65-F5344CB8AC3E}">
        <p14:creationId xmlns:p14="http://schemas.microsoft.com/office/powerpoint/2010/main" val="869685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7B70-3405-7955-CCB2-891D77311FF3}"/>
              </a:ext>
            </a:extLst>
          </p:cNvPr>
          <p:cNvSpPr>
            <a:spLocks noGrp="1"/>
          </p:cNvSpPr>
          <p:nvPr>
            <p:ph type="title"/>
          </p:nvPr>
        </p:nvSpPr>
        <p:spPr>
          <a:xfrm>
            <a:off x="615047" y="167877"/>
            <a:ext cx="5452110" cy="985676"/>
          </a:xfrm>
        </p:spPr>
        <p:txBody>
          <a:bodyPr>
            <a:normAutofit/>
          </a:bodyPr>
          <a:lstStyle/>
          <a:p>
            <a:r>
              <a:rPr lang="en-US" sz="2800" dirty="0">
                <a:latin typeface="Avenir Next LT Pro"/>
                <a:ea typeface="+mj-lt"/>
                <a:cs typeface="+mj-lt"/>
              </a:rPr>
              <a:t>Our Army Community…</a:t>
            </a:r>
            <a:br>
              <a:rPr lang="en-US" sz="2800" dirty="0">
                <a:latin typeface="Avenir Next LT Pro"/>
                <a:ea typeface="+mj-lt"/>
                <a:cs typeface="+mj-lt"/>
              </a:rPr>
            </a:br>
            <a:r>
              <a:rPr lang="en-US" sz="2800" dirty="0">
                <a:solidFill>
                  <a:srgbClr val="FEC31C"/>
                </a:solidFill>
                <a:latin typeface="Avenir Next LT Pro"/>
                <a:ea typeface="+mj-lt"/>
                <a:cs typeface="+mj-lt"/>
              </a:rPr>
              <a:t>HAS TIME FOR</a:t>
            </a:r>
            <a:endParaRPr lang="en-US" sz="2800" dirty="0">
              <a:latin typeface="Avenir Next LT Pro"/>
            </a:endParaRPr>
          </a:p>
        </p:txBody>
      </p:sp>
      <p:pic>
        <p:nvPicPr>
          <p:cNvPr id="4" name="Picture 4" descr="fort-hood-picks-717.jpg">
            <a:extLst>
              <a:ext uri="{FF2B5EF4-FFF2-40B4-BE49-F238E27FC236}">
                <a16:creationId xmlns:a16="http://schemas.microsoft.com/office/drawing/2014/main" id="{75917487-1D8C-BF84-B786-C622CB870132}"/>
              </a:ext>
            </a:extLst>
          </p:cNvPr>
          <p:cNvPicPr>
            <a:picLocks noGrp="1" noChangeAspect="1"/>
          </p:cNvPicPr>
          <p:nvPr>
            <p:ph idx="1"/>
          </p:nvPr>
        </p:nvPicPr>
        <p:blipFill>
          <a:blip r:embed="rId2"/>
          <a:stretch>
            <a:fillRect/>
          </a:stretch>
        </p:blipFill>
        <p:spPr>
          <a:xfrm>
            <a:off x="2740171" y="1666232"/>
            <a:ext cx="3504563" cy="5801783"/>
          </a:xfrm>
        </p:spPr>
      </p:pic>
      <p:sp>
        <p:nvSpPr>
          <p:cNvPr id="5" name="TextBox 4">
            <a:extLst>
              <a:ext uri="{FF2B5EF4-FFF2-40B4-BE49-F238E27FC236}">
                <a16:creationId xmlns:a16="http://schemas.microsoft.com/office/drawing/2014/main" id="{BB8DC436-5866-FB97-0E44-50B7692728AE}"/>
              </a:ext>
            </a:extLst>
          </p:cNvPr>
          <p:cNvSpPr txBox="1"/>
          <p:nvPr/>
        </p:nvSpPr>
        <p:spPr>
          <a:xfrm>
            <a:off x="570632" y="8317274"/>
            <a:ext cx="55503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cap="all" dirty="0">
                <a:latin typeface="Avenir Next LT Pro"/>
                <a:ea typeface="+mn-lt"/>
                <a:cs typeface="+mn-lt"/>
              </a:rPr>
              <a:t>SOLDIERS • SPOUSES • FAMILIES • YOUTH • Veterans</a:t>
            </a:r>
            <a:endParaRPr lang="en-US" sz="1400" dirty="0">
              <a:latin typeface="Avenir Next LT Pro"/>
            </a:endParaRPr>
          </a:p>
        </p:txBody>
      </p:sp>
      <p:sp>
        <p:nvSpPr>
          <p:cNvPr id="7" name="TextBox 6">
            <a:extLst>
              <a:ext uri="{FF2B5EF4-FFF2-40B4-BE49-F238E27FC236}">
                <a16:creationId xmlns:a16="http://schemas.microsoft.com/office/drawing/2014/main" id="{6E8A9FAB-C607-20C0-76C0-6C731445DB93}"/>
              </a:ext>
            </a:extLst>
          </p:cNvPr>
          <p:cNvSpPr txBox="1"/>
          <p:nvPr/>
        </p:nvSpPr>
        <p:spPr>
          <a:xfrm>
            <a:off x="-176173" y="1214726"/>
            <a:ext cx="2743200" cy="72539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ct val="110000"/>
              </a:lnSpc>
              <a:spcBef>
                <a:spcPts val="316"/>
              </a:spcBef>
            </a:pPr>
            <a:r>
              <a:rPr lang="en-US" sz="1400" b="1" dirty="0">
                <a:solidFill>
                  <a:srgbClr val="FEC31C"/>
                </a:solidFill>
                <a:latin typeface="Avenir Next LT Pro"/>
                <a:ea typeface="+mn-lt"/>
                <a:cs typeface="+mn-lt"/>
              </a:rPr>
              <a:t>LEISURE: </a:t>
            </a:r>
            <a:r>
              <a:rPr lang="en-US" sz="1200" dirty="0">
                <a:latin typeface="Avenir Next LT Pro"/>
                <a:ea typeface="+mn-lt"/>
                <a:cs typeface="+mn-lt"/>
              </a:rPr>
              <a:t>Soldiers earn 30 vacation days a year.</a:t>
            </a:r>
          </a:p>
          <a:p>
            <a:pPr lvl="1">
              <a:lnSpc>
                <a:spcPct val="110000"/>
              </a:lnSpc>
              <a:spcBef>
                <a:spcPts val="316"/>
              </a:spcBef>
            </a:pPr>
            <a:r>
              <a:rPr lang="en-US" sz="1400" b="1" dirty="0">
                <a:solidFill>
                  <a:srgbClr val="FEC31C"/>
                </a:solidFill>
                <a:latin typeface="Avenir Next LT Pro"/>
                <a:ea typeface="+mn-lt"/>
                <a:cs typeface="+mn-lt"/>
              </a:rPr>
              <a:t>HAS MONEY TO SPEND:</a:t>
            </a:r>
            <a:r>
              <a:rPr lang="en-US" sz="1400" dirty="0">
                <a:solidFill>
                  <a:srgbClr val="FEC31C"/>
                </a:solidFill>
                <a:latin typeface="Avenir Next LT Pro"/>
                <a:ea typeface="+mn-lt"/>
                <a:cs typeface="+mn-lt"/>
              </a:rPr>
              <a:t> </a:t>
            </a:r>
            <a:r>
              <a:rPr lang="en-US" sz="1200" dirty="0">
                <a:latin typeface="Avenir Next LT Pro"/>
                <a:ea typeface="+mn-lt"/>
                <a:cs typeface="+mn-lt"/>
              </a:rPr>
              <a:t>Soldiers typically have more disposable income due to a comprehensive benefits package including housing, medical, dental, etc.</a:t>
            </a:r>
          </a:p>
          <a:p>
            <a:pPr lvl="1">
              <a:lnSpc>
                <a:spcPct val="110000"/>
              </a:lnSpc>
              <a:spcBef>
                <a:spcPts val="316"/>
              </a:spcBef>
            </a:pPr>
            <a:r>
              <a:rPr lang="en-US" sz="1400" b="1" dirty="0">
                <a:solidFill>
                  <a:srgbClr val="FEC31C"/>
                </a:solidFill>
                <a:latin typeface="Avenir Next LT Pro"/>
                <a:ea typeface="+mn-lt"/>
                <a:cs typeface="+mn-lt"/>
              </a:rPr>
              <a:t>IS YOUNG:</a:t>
            </a:r>
            <a:r>
              <a:rPr lang="en-US" sz="1400" dirty="0">
                <a:solidFill>
                  <a:srgbClr val="FEC31C"/>
                </a:solidFill>
                <a:latin typeface="Avenir Next LT Pro"/>
                <a:ea typeface="+mn-lt"/>
                <a:cs typeface="+mn-lt"/>
              </a:rPr>
              <a:t> </a:t>
            </a:r>
            <a:r>
              <a:rPr lang="en-US" sz="1200" dirty="0">
                <a:latin typeface="Avenir Next LT Pro"/>
                <a:ea typeface="+mn-lt"/>
                <a:cs typeface="+mn-lt"/>
              </a:rPr>
              <a:t>58% of Active-Duty Soldiers are younger than 30, and the average age is 29.</a:t>
            </a:r>
          </a:p>
          <a:p>
            <a:pPr lvl="1">
              <a:lnSpc>
                <a:spcPct val="110000"/>
              </a:lnSpc>
              <a:spcBef>
                <a:spcPts val="316"/>
              </a:spcBef>
            </a:pPr>
            <a:r>
              <a:rPr lang="en-US" sz="1400" b="1" dirty="0">
                <a:solidFill>
                  <a:srgbClr val="FEC31C"/>
                </a:solidFill>
                <a:latin typeface="Avenir Next LT Pro"/>
                <a:ea typeface="+mn-lt"/>
                <a:cs typeface="+mn-lt"/>
              </a:rPr>
              <a:t>IS SMART: </a:t>
            </a:r>
            <a:r>
              <a:rPr lang="en-US" sz="1200" dirty="0">
                <a:latin typeface="Avenir Next LT Pro"/>
                <a:ea typeface="+mn-lt"/>
                <a:cs typeface="+mn-lt"/>
              </a:rPr>
              <a:t>Army Soldiers are well educated. The G.I. Bill provides them and their families opportunities for further education.</a:t>
            </a:r>
          </a:p>
          <a:p>
            <a:pPr lvl="1">
              <a:lnSpc>
                <a:spcPct val="110000"/>
              </a:lnSpc>
              <a:spcBef>
                <a:spcPts val="316"/>
              </a:spcBef>
            </a:pPr>
            <a:r>
              <a:rPr lang="en-US" sz="1400" b="1" dirty="0">
                <a:solidFill>
                  <a:srgbClr val="FEC31C"/>
                </a:solidFill>
                <a:latin typeface="Avenir Next LT Pro"/>
                <a:ea typeface="+mn-lt"/>
                <a:cs typeface="+mn-lt"/>
              </a:rPr>
              <a:t>IS LOYAL: </a:t>
            </a:r>
            <a:r>
              <a:rPr lang="en-US" sz="1400" b="1" dirty="0">
                <a:latin typeface="Avenir Next LT Pro"/>
                <a:ea typeface="+mn-lt"/>
                <a:cs typeface="+mn-lt"/>
              </a:rPr>
              <a:t> </a:t>
            </a:r>
            <a:r>
              <a:rPr lang="en-US" sz="1200" dirty="0">
                <a:latin typeface="Avenir Next LT Pro"/>
                <a:ea typeface="+mn-lt"/>
                <a:cs typeface="+mn-lt"/>
              </a:rPr>
              <a:t>64% of service members find brands more meaningful when they see their ads on an installation.</a:t>
            </a:r>
          </a:p>
          <a:p>
            <a:pPr lvl="1">
              <a:lnSpc>
                <a:spcPct val="110000"/>
              </a:lnSpc>
              <a:spcBef>
                <a:spcPts val="316"/>
              </a:spcBef>
            </a:pPr>
            <a:endParaRPr lang="en-US" sz="1200" dirty="0">
              <a:latin typeface="Avenir Next LT Pro"/>
            </a:endParaRPr>
          </a:p>
          <a:p>
            <a:pPr lvl="1"/>
            <a:r>
              <a:rPr lang="en-US" sz="1200" dirty="0">
                <a:solidFill>
                  <a:srgbClr val="FEC31C"/>
                </a:solidFill>
                <a:latin typeface="Avenir Next LT Pro"/>
                <a:ea typeface="+mn-lt"/>
                <a:cs typeface="+mn-lt"/>
              </a:rPr>
              <a:t>The Detroit Arsenal has approx. 7,900 colleagues and more than 181,000 Military, Family members, Retirees, Veterans and DoD Civilians in the Detroit Metro Market. Our efforts reinforce The Army Strong message!  </a:t>
            </a:r>
            <a:endParaRPr lang="en-US" sz="1200" dirty="0">
              <a:solidFill>
                <a:srgbClr val="FEC31C"/>
              </a:solidFill>
            </a:endParaRPr>
          </a:p>
          <a:p>
            <a:pPr lvl="1">
              <a:lnSpc>
                <a:spcPct val="110000"/>
              </a:lnSpc>
              <a:spcBef>
                <a:spcPts val="316"/>
              </a:spcBef>
            </a:pPr>
            <a:endParaRPr lang="en-US" sz="1200" dirty="0">
              <a:latin typeface="Avenir Next LT Pro"/>
            </a:endParaRPr>
          </a:p>
        </p:txBody>
      </p:sp>
      <p:pic>
        <p:nvPicPr>
          <p:cNvPr id="6" name="Picture 5" descr="Family_MWR_Logo_FC2.png">
            <a:extLst>
              <a:ext uri="{FF2B5EF4-FFF2-40B4-BE49-F238E27FC236}">
                <a16:creationId xmlns:a16="http://schemas.microsoft.com/office/drawing/2014/main" id="{0F7CC34D-1F80-04F7-3A9C-82D047204F46}"/>
              </a:ext>
            </a:extLst>
          </p:cNvPr>
          <p:cNvPicPr>
            <a:picLocks noChangeAspect="1"/>
          </p:cNvPicPr>
          <p:nvPr/>
        </p:nvPicPr>
        <p:blipFill>
          <a:blip r:embed="rId3"/>
          <a:stretch>
            <a:fillRect/>
          </a:stretch>
        </p:blipFill>
        <p:spPr>
          <a:xfrm>
            <a:off x="6335835" y="8568108"/>
            <a:ext cx="354162" cy="373197"/>
          </a:xfrm>
          <a:prstGeom prst="rect">
            <a:avLst/>
          </a:prstGeom>
        </p:spPr>
      </p:pic>
      <p:pic>
        <p:nvPicPr>
          <p:cNvPr id="9" name="Picture 13" descr="army_logo2_pos_rgb_300ppi.png">
            <a:extLst>
              <a:ext uri="{FF2B5EF4-FFF2-40B4-BE49-F238E27FC236}">
                <a16:creationId xmlns:a16="http://schemas.microsoft.com/office/drawing/2014/main" id="{6F5621AA-C239-7018-200C-F148199F66BC}"/>
              </a:ext>
            </a:extLst>
          </p:cNvPr>
          <p:cNvPicPr>
            <a:picLocks noChangeAspect="1"/>
          </p:cNvPicPr>
          <p:nvPr/>
        </p:nvPicPr>
        <p:blipFill>
          <a:blip r:embed="rId4"/>
          <a:stretch>
            <a:fillRect/>
          </a:stretch>
        </p:blipFill>
        <p:spPr>
          <a:xfrm>
            <a:off x="5887040" y="8572973"/>
            <a:ext cx="362932" cy="541096"/>
          </a:xfrm>
          <a:prstGeom prst="rect">
            <a:avLst/>
          </a:prstGeom>
        </p:spPr>
      </p:pic>
    </p:spTree>
    <p:extLst>
      <p:ext uri="{BB962C8B-B14F-4D97-AF65-F5344CB8AC3E}">
        <p14:creationId xmlns:p14="http://schemas.microsoft.com/office/powerpoint/2010/main" val="2513228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F88EB-C8E5-5F52-FFBB-60D07CE2F0B9}"/>
              </a:ext>
            </a:extLst>
          </p:cNvPr>
          <p:cNvSpPr>
            <a:spLocks noGrp="1"/>
          </p:cNvSpPr>
          <p:nvPr>
            <p:ph type="title"/>
          </p:nvPr>
        </p:nvSpPr>
        <p:spPr>
          <a:xfrm>
            <a:off x="151" y="4572000"/>
            <a:ext cx="6857849" cy="975598"/>
          </a:xfrm>
        </p:spPr>
        <p:txBody>
          <a:bodyPr vert="horz" lIns="28932" tIns="14467" rIns="28932" bIns="14467" rtlCol="0" anchor="b">
            <a:noAutofit/>
          </a:bodyPr>
          <a:lstStyle/>
          <a:p>
            <a:r>
              <a:rPr lang="en-US" sz="3200" cap="all" dirty="0">
                <a:solidFill>
                  <a:srgbClr val="FEC31C"/>
                </a:solidFill>
                <a:latin typeface="Avenir Next LT Pro"/>
                <a:ea typeface="+mj-lt"/>
                <a:cs typeface="+mj-lt"/>
              </a:rPr>
              <a:t> U.S. Army MWR Detroit Arsenal</a:t>
            </a:r>
            <a:br>
              <a:rPr lang="en-US" sz="3200" b="1" cap="all" dirty="0">
                <a:solidFill>
                  <a:srgbClr val="FEC31C"/>
                </a:solidFill>
                <a:latin typeface="Avenir Next LT Pro"/>
              </a:rPr>
            </a:br>
            <a:r>
              <a:rPr lang="en-US" sz="2800" b="1" cap="all" dirty="0">
                <a:solidFill>
                  <a:srgbClr val="FEC31C"/>
                </a:solidFill>
                <a:latin typeface="Avenir Next LT Pro"/>
              </a:rPr>
              <a:t> PARTNERSHIP OPPORTUNITIES:</a:t>
            </a:r>
            <a:endParaRPr lang="en-US" sz="2800" b="1" dirty="0">
              <a:solidFill>
                <a:srgbClr val="FEC31C"/>
              </a:solidFill>
              <a:latin typeface="Avenir Next LT Pro"/>
            </a:endParaRPr>
          </a:p>
        </p:txBody>
      </p:sp>
      <p:sp>
        <p:nvSpPr>
          <p:cNvPr id="5" name="Text Placeholder 4">
            <a:extLst>
              <a:ext uri="{FF2B5EF4-FFF2-40B4-BE49-F238E27FC236}">
                <a16:creationId xmlns:a16="http://schemas.microsoft.com/office/drawing/2014/main" id="{E59AF2DC-1220-CC84-BEED-574E9C73F363}"/>
              </a:ext>
            </a:extLst>
          </p:cNvPr>
          <p:cNvSpPr>
            <a:spLocks noGrp="1"/>
          </p:cNvSpPr>
          <p:nvPr>
            <p:ph type="body" sz="half" idx="2"/>
          </p:nvPr>
        </p:nvSpPr>
        <p:spPr>
          <a:xfrm>
            <a:off x="0" y="5709017"/>
            <a:ext cx="6857851" cy="2924292"/>
          </a:xfrm>
        </p:spPr>
        <p:txBody>
          <a:bodyPr vert="horz" lIns="91440" tIns="45720" rIns="91440" bIns="45720" rtlCol="0" anchor="t">
            <a:noAutofit/>
          </a:bodyPr>
          <a:lstStyle/>
          <a:p>
            <a:pPr>
              <a:lnSpc>
                <a:spcPct val="100000"/>
              </a:lnSpc>
              <a:spcBef>
                <a:spcPts val="0"/>
              </a:spcBef>
              <a:spcAft>
                <a:spcPts val="0"/>
              </a:spcAft>
            </a:pPr>
            <a:r>
              <a:rPr lang="en-US" sz="1500" dirty="0">
                <a:solidFill>
                  <a:schemeClr val="bg1"/>
                </a:solidFill>
                <a:latin typeface="Avenir Next LT Pro"/>
                <a:ea typeface="+mn-lt"/>
                <a:cs typeface="+mn-lt"/>
              </a:rPr>
              <a:t>Commercial Sponsorship and Advertising is a Department of Defense program that opens the door for civilian businesses to sponsor Family and Morale, Welfare and Recreation (MWR) programs on the installation.</a:t>
            </a:r>
          </a:p>
          <a:p>
            <a:pPr>
              <a:lnSpc>
                <a:spcPct val="100000"/>
              </a:lnSpc>
              <a:spcBef>
                <a:spcPts val="0"/>
              </a:spcBef>
              <a:spcAft>
                <a:spcPts val="0"/>
              </a:spcAft>
            </a:pPr>
            <a:endParaRPr lang="en-US" sz="1500" dirty="0">
              <a:solidFill>
                <a:schemeClr val="bg1"/>
              </a:solidFill>
              <a:latin typeface="Avenir Next LT Pro"/>
              <a:ea typeface="+mn-lt"/>
              <a:cs typeface="+mn-lt"/>
            </a:endParaRPr>
          </a:p>
          <a:p>
            <a:pPr>
              <a:lnSpc>
                <a:spcPct val="100000"/>
              </a:lnSpc>
              <a:spcBef>
                <a:spcPts val="0"/>
              </a:spcBef>
              <a:spcAft>
                <a:spcPts val="0"/>
              </a:spcAft>
            </a:pPr>
            <a:r>
              <a:rPr lang="en-US" sz="1500" dirty="0">
                <a:solidFill>
                  <a:schemeClr val="bg1"/>
                </a:solidFill>
                <a:latin typeface="Avenir Next LT Pro"/>
                <a:ea typeface="+mn-lt"/>
                <a:cs typeface="+mn-lt"/>
              </a:rPr>
              <a:t>Sponsorship can be cash, products, or services. In return, you will be provided with logo coverage, advertising, couponing opportunities, plus other benefits. All revenue generated through sponsorship goes directly to MWR programs to make them successful. </a:t>
            </a:r>
          </a:p>
          <a:p>
            <a:pPr>
              <a:lnSpc>
                <a:spcPct val="100000"/>
              </a:lnSpc>
              <a:spcBef>
                <a:spcPts val="0"/>
              </a:spcBef>
              <a:spcAft>
                <a:spcPts val="0"/>
              </a:spcAft>
            </a:pPr>
            <a:endParaRPr lang="en-US" sz="1500" dirty="0">
              <a:solidFill>
                <a:schemeClr val="bg1"/>
              </a:solidFill>
              <a:latin typeface="Avenir Next LT Pro"/>
              <a:ea typeface="+mn-lt"/>
              <a:cs typeface="+mn-lt"/>
            </a:endParaRPr>
          </a:p>
          <a:p>
            <a:pPr>
              <a:lnSpc>
                <a:spcPct val="100000"/>
              </a:lnSpc>
              <a:spcBef>
                <a:spcPts val="0"/>
              </a:spcBef>
              <a:spcAft>
                <a:spcPts val="0"/>
              </a:spcAft>
            </a:pPr>
            <a:r>
              <a:rPr lang="en-US" sz="1500" dirty="0">
                <a:solidFill>
                  <a:schemeClr val="bg1"/>
                </a:solidFill>
                <a:latin typeface="Avenir Next LT Pro"/>
                <a:ea typeface="+mn-lt"/>
                <a:cs typeface="+mn-lt"/>
              </a:rPr>
              <a:t>Consider the impact your company can have on America’s Soldiers, Veterans, and their families by becoming a Corporate Sponsor.</a:t>
            </a:r>
          </a:p>
          <a:p>
            <a:pPr>
              <a:lnSpc>
                <a:spcPct val="100000"/>
              </a:lnSpc>
              <a:spcBef>
                <a:spcPts val="0"/>
              </a:spcBef>
              <a:spcAft>
                <a:spcPts val="0"/>
              </a:spcAft>
            </a:pPr>
            <a:endParaRPr lang="en-US" sz="1600" dirty="0">
              <a:solidFill>
                <a:schemeClr val="bg1"/>
              </a:solidFill>
              <a:latin typeface="Avenir Next LT Pro"/>
              <a:ea typeface="+mn-lt"/>
              <a:cs typeface="+mn-lt"/>
            </a:endParaRPr>
          </a:p>
          <a:p>
            <a:pPr>
              <a:lnSpc>
                <a:spcPct val="100000"/>
              </a:lnSpc>
              <a:spcBef>
                <a:spcPts val="0"/>
              </a:spcBef>
              <a:spcAft>
                <a:spcPts val="0"/>
              </a:spcAft>
            </a:pPr>
            <a:r>
              <a:rPr lang="en-US" sz="1600" dirty="0">
                <a:solidFill>
                  <a:schemeClr val="bg1"/>
                </a:solidFill>
                <a:latin typeface="Avenir Next LT Pro"/>
                <a:ea typeface="+mn-lt"/>
                <a:cs typeface="+mn-lt"/>
              </a:rPr>
              <a:t>CONTACT US TODAY!</a:t>
            </a:r>
            <a:endParaRPr lang="en-US" sz="1600" dirty="0">
              <a:solidFill>
                <a:schemeClr val="bg1"/>
              </a:solidFill>
              <a:latin typeface="Avenir Next LT Pro"/>
            </a:endParaRPr>
          </a:p>
        </p:txBody>
      </p:sp>
      <p:pic>
        <p:nvPicPr>
          <p:cNvPr id="4" name="Picture 3" descr="Family_MWR_Logo_FC2.png">
            <a:extLst>
              <a:ext uri="{FF2B5EF4-FFF2-40B4-BE49-F238E27FC236}">
                <a16:creationId xmlns:a16="http://schemas.microsoft.com/office/drawing/2014/main" id="{8F1C4122-B075-91FB-98B0-EB56B6CE07D3}"/>
              </a:ext>
            </a:extLst>
          </p:cNvPr>
          <p:cNvPicPr>
            <a:picLocks noChangeAspect="1"/>
          </p:cNvPicPr>
          <p:nvPr/>
        </p:nvPicPr>
        <p:blipFill>
          <a:blip r:embed="rId2"/>
          <a:stretch>
            <a:fillRect/>
          </a:stretch>
        </p:blipFill>
        <p:spPr>
          <a:xfrm>
            <a:off x="6335835" y="8568108"/>
            <a:ext cx="354162" cy="373197"/>
          </a:xfrm>
          <a:prstGeom prst="rect">
            <a:avLst/>
          </a:prstGeom>
        </p:spPr>
      </p:pic>
      <p:pic>
        <p:nvPicPr>
          <p:cNvPr id="9" name="Picture 13" descr="army_logo2_pos_rgb_300ppi.png">
            <a:extLst>
              <a:ext uri="{FF2B5EF4-FFF2-40B4-BE49-F238E27FC236}">
                <a16:creationId xmlns:a16="http://schemas.microsoft.com/office/drawing/2014/main" id="{BB8CC08A-C55C-CBF7-2D3F-EEFA7DF5F6FF}"/>
              </a:ext>
            </a:extLst>
          </p:cNvPr>
          <p:cNvPicPr>
            <a:picLocks noChangeAspect="1"/>
          </p:cNvPicPr>
          <p:nvPr/>
        </p:nvPicPr>
        <p:blipFill>
          <a:blip r:embed="rId3"/>
          <a:stretch>
            <a:fillRect/>
          </a:stretch>
        </p:blipFill>
        <p:spPr>
          <a:xfrm>
            <a:off x="5887040" y="8572973"/>
            <a:ext cx="362932" cy="541096"/>
          </a:xfrm>
          <a:prstGeom prst="rect">
            <a:avLst/>
          </a:prstGeom>
        </p:spPr>
      </p:pic>
      <p:pic>
        <p:nvPicPr>
          <p:cNvPr id="8" name="Picture 7" descr="A person holding a flag&#10;&#10;Description automatically generated with medium confidence">
            <a:extLst>
              <a:ext uri="{FF2B5EF4-FFF2-40B4-BE49-F238E27FC236}">
                <a16:creationId xmlns:a16="http://schemas.microsoft.com/office/drawing/2014/main" id="{31D64B75-A3F6-CBBD-06D5-7C677DB34F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858000" cy="4410581"/>
          </a:xfrm>
          <a:prstGeom prst="rect">
            <a:avLst/>
          </a:prstGeom>
        </p:spPr>
      </p:pic>
    </p:spTree>
    <p:extLst>
      <p:ext uri="{BB962C8B-B14F-4D97-AF65-F5344CB8AC3E}">
        <p14:creationId xmlns:p14="http://schemas.microsoft.com/office/powerpoint/2010/main" val="96948922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312DC34-9233-D9E1-E27A-FD9917006C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Tree>
    <p:extLst>
      <p:ext uri="{BB962C8B-B14F-4D97-AF65-F5344CB8AC3E}">
        <p14:creationId xmlns:p14="http://schemas.microsoft.com/office/powerpoint/2010/main" val="2378834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0E8433-AE5D-AE30-BCF9-46E21E3C63C7}"/>
              </a:ext>
            </a:extLst>
          </p:cNvPr>
          <p:cNvPicPr>
            <a:picLocks noChangeAspect="1"/>
          </p:cNvPicPr>
          <p:nvPr/>
        </p:nvPicPr>
        <p:blipFill>
          <a:blip r:embed="rId2">
            <a:extLst>
              <a:ext uri="{28A0092B-C50C-407E-A947-70E740481C1C}">
                <a14:useLocalDpi xmlns:a14="http://schemas.microsoft.com/office/drawing/2010/main" val="0"/>
              </a:ext>
            </a:extLst>
          </a:blip>
          <a:srcRect t="19628" b="19628"/>
          <a:stretch/>
        </p:blipFill>
        <p:spPr>
          <a:xfrm>
            <a:off x="3689" y="-869"/>
            <a:ext cx="6301916" cy="5104003"/>
          </a:xfrm>
          <a:prstGeom prst="rect">
            <a:avLst/>
          </a:prstGeom>
        </p:spPr>
      </p:pic>
      <p:sp>
        <p:nvSpPr>
          <p:cNvPr id="3" name="TextBox 2">
            <a:extLst>
              <a:ext uri="{FF2B5EF4-FFF2-40B4-BE49-F238E27FC236}">
                <a16:creationId xmlns:a16="http://schemas.microsoft.com/office/drawing/2014/main" id="{A3DB1F59-4E2D-C741-0559-DF538FFA27D1}"/>
              </a:ext>
              <a:ext uri="{C183D7F6-B498-43B3-948B-1728B52AA6E4}">
                <adec:decorative xmlns:adec="http://schemas.microsoft.com/office/drawing/2017/decorative" val="0"/>
              </a:ext>
            </a:extLst>
          </p:cNvPr>
          <p:cNvSpPr txBox="1"/>
          <p:nvPr/>
        </p:nvSpPr>
        <p:spPr>
          <a:xfrm>
            <a:off x="438714" y="5186759"/>
            <a:ext cx="2873910" cy="3863340"/>
          </a:xfrm>
          <a:prstGeom prst="rect">
            <a:avLst/>
          </a:prstGeom>
        </p:spPr>
        <p:txBody>
          <a:bodyPr vert="horz" lIns="28932" tIns="14467" rIns="28932" bIns="14467" rtlCol="0" anchor="t">
            <a:noAutofit/>
          </a:bodyPr>
          <a:lstStyle/>
          <a:p>
            <a:pPr indent="-57785" algn="ctr">
              <a:lnSpc>
                <a:spcPct val="90000"/>
              </a:lnSpc>
              <a:spcAft>
                <a:spcPts val="254"/>
              </a:spcAft>
            </a:pPr>
            <a:r>
              <a:rPr lang="en-US" dirty="0">
                <a:latin typeface="Avenir Next LT Pro"/>
              </a:rPr>
              <a:t>Selfridge ANG Golf Club</a:t>
            </a:r>
            <a:endParaRPr lang="en-US" dirty="0"/>
          </a:p>
          <a:p>
            <a:pPr indent="-57785" algn="ctr">
              <a:lnSpc>
                <a:spcPct val="90000"/>
              </a:lnSpc>
              <a:spcAft>
                <a:spcPts val="254"/>
              </a:spcAft>
            </a:pPr>
            <a:endParaRPr lang="en-US" sz="1400" dirty="0">
              <a:latin typeface="Avenir Next LT Pro"/>
            </a:endParaRPr>
          </a:p>
          <a:p>
            <a:pPr marL="0" marR="0" indent="-57785">
              <a:lnSpc>
                <a:spcPct val="90000"/>
              </a:lnSpc>
              <a:spcBef>
                <a:spcPts val="0"/>
              </a:spcBef>
              <a:spcAft>
                <a:spcPts val="254"/>
              </a:spcAft>
              <a:buClr>
                <a:schemeClr val="accent1"/>
              </a:buClr>
            </a:pPr>
            <a:r>
              <a:rPr lang="en-US" dirty="0">
                <a:solidFill>
                  <a:srgbClr val="FEC31C"/>
                </a:solidFill>
                <a:latin typeface="Avenir Next LT Pro"/>
              </a:rPr>
              <a:t>Advertising Options:</a:t>
            </a:r>
          </a:p>
          <a:p>
            <a:pPr marL="86360" indent="-53975" algn="ctr">
              <a:lnSpc>
                <a:spcPct val="90000"/>
              </a:lnSpc>
              <a:spcAft>
                <a:spcPts val="254"/>
              </a:spcAft>
              <a:buClr>
                <a:schemeClr val="accent1"/>
              </a:buClr>
              <a:buFont typeface="Wingdings" panose="05000000000000000000" pitchFamily="2" charset="2"/>
              <a:buChar char="Ø"/>
            </a:pPr>
            <a:endParaRPr lang="en-US" sz="1050" dirty="0">
              <a:latin typeface="Avenir Next LT Pro"/>
            </a:endParaRPr>
          </a:p>
          <a:p>
            <a:pPr marL="86360" indent="-53975" algn="ctr">
              <a:lnSpc>
                <a:spcPct val="90000"/>
              </a:lnSpc>
              <a:spcAft>
                <a:spcPts val="254"/>
              </a:spcAft>
              <a:buClr>
                <a:schemeClr val="accent1"/>
              </a:buClr>
              <a:buFont typeface="Wingdings" panose="05000000000000000000" pitchFamily="2" charset="2"/>
              <a:buChar char="Ø"/>
            </a:pPr>
            <a:r>
              <a:rPr lang="en-US" sz="1200" dirty="0">
                <a:solidFill>
                  <a:schemeClr val="bg1"/>
                </a:solidFill>
                <a:latin typeface="Avenir Next LT Pro"/>
              </a:rPr>
              <a:t> </a:t>
            </a:r>
            <a:r>
              <a:rPr lang="en-US" sz="1200" dirty="0">
                <a:latin typeface="Avenir Next LT Pro"/>
              </a:rPr>
              <a:t>(2) Tee Hole Markers + (2)  Golf Cart Logo Clings for 1 year </a:t>
            </a:r>
          </a:p>
          <a:p>
            <a:pPr marR="0" algn="ctr">
              <a:lnSpc>
                <a:spcPct val="90000"/>
              </a:lnSpc>
              <a:spcBef>
                <a:spcPts val="0"/>
              </a:spcBef>
              <a:spcAft>
                <a:spcPts val="254"/>
              </a:spcAft>
            </a:pPr>
            <a:r>
              <a:rPr lang="en-US" sz="1200" dirty="0">
                <a:latin typeface="Avenir Next LT Pro"/>
              </a:rPr>
              <a:t>Only $2,500</a:t>
            </a:r>
          </a:p>
          <a:p>
            <a:pPr marR="0" algn="ctr">
              <a:lnSpc>
                <a:spcPct val="90000"/>
              </a:lnSpc>
              <a:spcBef>
                <a:spcPts val="0"/>
              </a:spcBef>
              <a:spcAft>
                <a:spcPts val="254"/>
              </a:spcAft>
            </a:pPr>
            <a:endParaRPr lang="en-US" sz="1200" dirty="0">
              <a:latin typeface="Avenir Next LT Pro"/>
            </a:endParaRPr>
          </a:p>
          <a:p>
            <a:pPr marL="171450" marR="0" indent="-171450" algn="ctr">
              <a:lnSpc>
                <a:spcPct val="90000"/>
              </a:lnSpc>
              <a:spcBef>
                <a:spcPts val="0"/>
              </a:spcBef>
              <a:spcAft>
                <a:spcPts val="254"/>
              </a:spcAft>
              <a:buFont typeface="Wingdings" panose="05000000000000000000" pitchFamily="2" charset="2"/>
              <a:buChar char="Ø"/>
            </a:pPr>
            <a:r>
              <a:rPr lang="en-US" sz="1200" dirty="0">
                <a:latin typeface="Avenir Next LT Pro"/>
              </a:rPr>
              <a:t> (2)  Golf Cart Logo Clings For (1) Year</a:t>
            </a:r>
          </a:p>
          <a:p>
            <a:pPr marR="0" algn="ctr">
              <a:lnSpc>
                <a:spcPct val="90000"/>
              </a:lnSpc>
              <a:spcBef>
                <a:spcPts val="0"/>
              </a:spcBef>
              <a:spcAft>
                <a:spcPts val="254"/>
              </a:spcAft>
            </a:pPr>
            <a:r>
              <a:rPr lang="en-US" sz="1200" dirty="0">
                <a:latin typeface="Avenir Next LT Pro"/>
              </a:rPr>
              <a:t>Only $500</a:t>
            </a:r>
          </a:p>
          <a:p>
            <a:pPr marR="0" algn="ctr">
              <a:lnSpc>
                <a:spcPct val="90000"/>
              </a:lnSpc>
              <a:spcBef>
                <a:spcPts val="0"/>
              </a:spcBef>
              <a:spcAft>
                <a:spcPts val="254"/>
              </a:spcAft>
            </a:pPr>
            <a:endParaRPr lang="en-US" sz="1200" dirty="0">
              <a:latin typeface="Avenir Next LT Pro"/>
            </a:endParaRPr>
          </a:p>
          <a:p>
            <a:pPr marL="171450" marR="0" indent="-171450" algn="ctr">
              <a:lnSpc>
                <a:spcPct val="90000"/>
              </a:lnSpc>
              <a:spcBef>
                <a:spcPts val="0"/>
              </a:spcBef>
              <a:spcAft>
                <a:spcPts val="254"/>
              </a:spcAft>
              <a:buFont typeface="Wingdings" panose="05000000000000000000" pitchFamily="2" charset="2"/>
              <a:buChar char="Ø"/>
            </a:pPr>
            <a:r>
              <a:rPr lang="en-US" sz="1200" dirty="0">
                <a:latin typeface="Avenir Next LT Pro"/>
              </a:rPr>
              <a:t>Score Card Ad for 1 year </a:t>
            </a:r>
          </a:p>
          <a:p>
            <a:pPr marR="0" algn="ctr">
              <a:lnSpc>
                <a:spcPct val="90000"/>
              </a:lnSpc>
              <a:spcBef>
                <a:spcPts val="0"/>
              </a:spcBef>
              <a:spcAft>
                <a:spcPts val="254"/>
              </a:spcAft>
            </a:pPr>
            <a:r>
              <a:rPr lang="en-US" sz="1200" dirty="0">
                <a:latin typeface="Avenir Next LT Pro"/>
              </a:rPr>
              <a:t>(10,000 Score Cards)</a:t>
            </a:r>
          </a:p>
          <a:p>
            <a:pPr marR="0" algn="ctr">
              <a:lnSpc>
                <a:spcPct val="90000"/>
              </a:lnSpc>
              <a:spcBef>
                <a:spcPts val="0"/>
              </a:spcBef>
              <a:spcAft>
                <a:spcPts val="254"/>
              </a:spcAft>
            </a:pPr>
            <a:r>
              <a:rPr lang="en-US" sz="1200" dirty="0">
                <a:latin typeface="Avenir Next LT Pro"/>
              </a:rPr>
              <a:t>$500</a:t>
            </a:r>
          </a:p>
          <a:p>
            <a:pPr marR="0" algn="ctr">
              <a:lnSpc>
                <a:spcPct val="90000"/>
              </a:lnSpc>
              <a:spcBef>
                <a:spcPts val="0"/>
              </a:spcBef>
              <a:spcAft>
                <a:spcPts val="254"/>
              </a:spcAft>
            </a:pPr>
            <a:endParaRPr lang="en-US" sz="1200" dirty="0">
              <a:latin typeface="Avenir Next LT Pro"/>
            </a:endParaRPr>
          </a:p>
          <a:p>
            <a:pPr marL="171450" marR="0" indent="-171450" algn="ctr">
              <a:lnSpc>
                <a:spcPct val="90000"/>
              </a:lnSpc>
              <a:spcBef>
                <a:spcPts val="0"/>
              </a:spcBef>
              <a:spcAft>
                <a:spcPts val="254"/>
              </a:spcAft>
              <a:buFont typeface="Wingdings" panose="05000000000000000000" pitchFamily="2" charset="2"/>
              <a:buChar char="Ø"/>
            </a:pPr>
            <a:r>
              <a:rPr lang="en-US" sz="1200" dirty="0">
                <a:latin typeface="Avenir Next LT Pro"/>
              </a:rPr>
              <a:t>Premier Score Card Ad on 10,000 Score cards + 1000  Logo Pencils</a:t>
            </a:r>
          </a:p>
          <a:p>
            <a:pPr marR="0" algn="ctr">
              <a:lnSpc>
                <a:spcPct val="90000"/>
              </a:lnSpc>
              <a:spcBef>
                <a:spcPts val="0"/>
              </a:spcBef>
              <a:spcAft>
                <a:spcPts val="254"/>
              </a:spcAft>
            </a:pPr>
            <a:r>
              <a:rPr lang="en-US" sz="1200" dirty="0">
                <a:latin typeface="Avenir Next LT Pro"/>
              </a:rPr>
              <a:t>$1200</a:t>
            </a:r>
          </a:p>
          <a:p>
            <a:pPr marL="171450" marR="0" indent="-171450" algn="ctr">
              <a:lnSpc>
                <a:spcPct val="90000"/>
              </a:lnSpc>
              <a:spcBef>
                <a:spcPts val="0"/>
              </a:spcBef>
              <a:spcAft>
                <a:spcPts val="254"/>
              </a:spcAft>
              <a:buFont typeface="Wingdings" panose="05000000000000000000" pitchFamily="2" charset="2"/>
              <a:buChar char="Ø"/>
            </a:pPr>
            <a:endParaRPr lang="en-US" sz="1200" dirty="0"/>
          </a:p>
          <a:p>
            <a:pPr indent="-57785">
              <a:lnSpc>
                <a:spcPct val="90000"/>
              </a:lnSpc>
              <a:spcAft>
                <a:spcPts val="254"/>
              </a:spcAft>
              <a:buClr>
                <a:schemeClr val="accent1"/>
              </a:buClr>
            </a:pPr>
            <a:endParaRPr lang="en-US" sz="443" dirty="0">
              <a:latin typeface="Avenir Next LT Pro"/>
            </a:endParaRPr>
          </a:p>
        </p:txBody>
      </p:sp>
      <p:pic>
        <p:nvPicPr>
          <p:cNvPr id="9" name="Picture 8" descr="Text&#10;&#10;Description automatically generated">
            <a:extLst>
              <a:ext uri="{FF2B5EF4-FFF2-40B4-BE49-F238E27FC236}">
                <a16:creationId xmlns:a16="http://schemas.microsoft.com/office/drawing/2014/main" id="{DEEE5F7E-821C-E8AB-469E-523654782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353" y="7614162"/>
            <a:ext cx="1575753" cy="1203980"/>
          </a:xfrm>
          <a:prstGeom prst="rect">
            <a:avLst/>
          </a:prstGeom>
        </p:spPr>
      </p:pic>
      <p:pic>
        <p:nvPicPr>
          <p:cNvPr id="15" name="Picture 14">
            <a:extLst>
              <a:ext uri="{FF2B5EF4-FFF2-40B4-BE49-F238E27FC236}">
                <a16:creationId xmlns:a16="http://schemas.microsoft.com/office/drawing/2014/main" id="{EAC27530-5322-E42C-A389-5D2696B52D6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38777" y="5263183"/>
            <a:ext cx="1576011" cy="1869416"/>
          </a:xfrm>
          <a:prstGeom prst="rect">
            <a:avLst/>
          </a:prstGeom>
        </p:spPr>
      </p:pic>
      <p:pic>
        <p:nvPicPr>
          <p:cNvPr id="4" name="Picture 3" descr="Family_MWR_Logo_FC2.png">
            <a:extLst>
              <a:ext uri="{FF2B5EF4-FFF2-40B4-BE49-F238E27FC236}">
                <a16:creationId xmlns:a16="http://schemas.microsoft.com/office/drawing/2014/main" id="{D92B75B4-9440-4542-850B-D061730DFB16}"/>
              </a:ext>
            </a:extLst>
          </p:cNvPr>
          <p:cNvPicPr>
            <a:picLocks noChangeAspect="1"/>
          </p:cNvPicPr>
          <p:nvPr/>
        </p:nvPicPr>
        <p:blipFill>
          <a:blip r:embed="rId5"/>
          <a:stretch>
            <a:fillRect/>
          </a:stretch>
        </p:blipFill>
        <p:spPr>
          <a:xfrm>
            <a:off x="6335835" y="8568108"/>
            <a:ext cx="354162" cy="373197"/>
          </a:xfrm>
          <a:prstGeom prst="rect">
            <a:avLst/>
          </a:prstGeom>
        </p:spPr>
      </p:pic>
      <p:pic>
        <p:nvPicPr>
          <p:cNvPr id="7" name="Picture 13">
            <a:extLst>
              <a:ext uri="{FF2B5EF4-FFF2-40B4-BE49-F238E27FC236}">
                <a16:creationId xmlns:a16="http://schemas.microsoft.com/office/drawing/2014/main" id="{44D60AE9-6F97-9DF6-B597-86B5EFDC5D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79477" y="8483328"/>
            <a:ext cx="470495" cy="586339"/>
          </a:xfrm>
          <a:prstGeom prst="rect">
            <a:avLst/>
          </a:prstGeom>
        </p:spPr>
      </p:pic>
    </p:spTree>
    <p:extLst>
      <p:ext uri="{BB962C8B-B14F-4D97-AF65-F5344CB8AC3E}">
        <p14:creationId xmlns:p14="http://schemas.microsoft.com/office/powerpoint/2010/main" val="226437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7ABE-9856-7FB5-8F21-57D5B67D47FF}"/>
              </a:ext>
            </a:extLst>
          </p:cNvPr>
          <p:cNvSpPr>
            <a:spLocks noGrp="1"/>
          </p:cNvSpPr>
          <p:nvPr>
            <p:ph type="title"/>
          </p:nvPr>
        </p:nvSpPr>
        <p:spPr>
          <a:xfrm>
            <a:off x="7465569" y="775807"/>
            <a:ext cx="1897703" cy="199624"/>
          </a:xfrm>
        </p:spPr>
        <p:txBody>
          <a:bodyPr vert="horz" lIns="28932" tIns="14467" rIns="28932" bIns="14467" rtlCol="0" anchor="t">
            <a:normAutofit fontScale="90000"/>
          </a:bodyPr>
          <a:lstStyle/>
          <a:p>
            <a:pPr defTabSz="289322"/>
            <a:br>
              <a:rPr lang="en-US" sz="650" spc="-16" dirty="0">
                <a:ln w="9525">
                  <a:solidFill>
                    <a:srgbClr val="000000"/>
                  </a:solidFill>
                  <a:round/>
                  <a:headEnd/>
                  <a:tailEnd/>
                </a:ln>
              </a:rPr>
            </a:br>
            <a:endParaRPr lang="en-US" sz="665" spc="-16" dirty="0"/>
          </a:p>
        </p:txBody>
      </p:sp>
      <p:sp>
        <p:nvSpPr>
          <p:cNvPr id="3" name="TextBox 2">
            <a:extLst>
              <a:ext uri="{FF2B5EF4-FFF2-40B4-BE49-F238E27FC236}">
                <a16:creationId xmlns:a16="http://schemas.microsoft.com/office/drawing/2014/main" id="{48E5FDFC-1AC5-A74D-765A-0454EAF5074F}"/>
              </a:ext>
            </a:extLst>
          </p:cNvPr>
          <p:cNvSpPr txBox="1"/>
          <p:nvPr/>
        </p:nvSpPr>
        <p:spPr>
          <a:xfrm>
            <a:off x="639606" y="3956083"/>
            <a:ext cx="543957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latin typeface="Avenir Next LT Pro"/>
                <a:ea typeface="+mn-lt"/>
                <a:cs typeface="+mn-lt"/>
              </a:rPr>
              <a:t>Mulligan’s Banquet Center</a:t>
            </a:r>
          </a:p>
          <a:p>
            <a:r>
              <a:rPr lang="en-US" b="1" dirty="0">
                <a:solidFill>
                  <a:schemeClr val="bg1"/>
                </a:solidFill>
                <a:latin typeface="Avenir Next LT Pro"/>
                <a:ea typeface="+mn-lt"/>
                <a:cs typeface="+mn-lt"/>
              </a:rPr>
              <a:t>Catering and Conference Center at</a:t>
            </a:r>
            <a:br>
              <a:rPr lang="en-US" b="1" dirty="0">
                <a:latin typeface="Avenir Next LT Pro"/>
                <a:ea typeface="+mn-lt"/>
                <a:cs typeface="+mn-lt"/>
              </a:rPr>
            </a:br>
            <a:r>
              <a:rPr lang="en-US" b="1" dirty="0">
                <a:solidFill>
                  <a:schemeClr val="bg1"/>
                </a:solidFill>
                <a:latin typeface="Avenir Next LT Pro"/>
                <a:ea typeface="+mn-lt"/>
                <a:cs typeface="+mn-lt"/>
              </a:rPr>
              <a:t>Selfridge Golf Club</a:t>
            </a:r>
            <a:endParaRPr lang="en-US" b="1">
              <a:solidFill>
                <a:schemeClr val="bg1"/>
              </a:solidFill>
              <a:latin typeface="Avenir Next LT Pro"/>
            </a:endParaRPr>
          </a:p>
        </p:txBody>
      </p:sp>
      <p:sp>
        <p:nvSpPr>
          <p:cNvPr id="8" name="Text Placeholder 7">
            <a:extLst>
              <a:ext uri="{FF2B5EF4-FFF2-40B4-BE49-F238E27FC236}">
                <a16:creationId xmlns:a16="http://schemas.microsoft.com/office/drawing/2014/main" id="{A5DAC5E5-0CC3-7D85-4E54-943EFB6332BD}"/>
              </a:ext>
            </a:extLst>
          </p:cNvPr>
          <p:cNvSpPr>
            <a:spLocks noGrp="1"/>
          </p:cNvSpPr>
          <p:nvPr>
            <p:ph type="body" sz="half" idx="2"/>
          </p:nvPr>
        </p:nvSpPr>
        <p:spPr>
          <a:xfrm>
            <a:off x="-580" y="5287644"/>
            <a:ext cx="3308955" cy="3740927"/>
          </a:xfrm>
        </p:spPr>
        <p:txBody>
          <a:bodyPr vert="horz" lIns="91440" tIns="45720" rIns="91440" bIns="45720" rtlCol="0" anchor="t">
            <a:noAutofit/>
          </a:bodyPr>
          <a:lstStyle/>
          <a:p>
            <a:pPr algn="ctr">
              <a:lnSpc>
                <a:spcPct val="113999"/>
              </a:lnSpc>
            </a:pPr>
            <a:r>
              <a:rPr lang="en-US" sz="2000" b="1" dirty="0">
                <a:solidFill>
                  <a:srgbClr val="FEC31C"/>
                </a:solidFill>
                <a:latin typeface="Avenir Next LT Pro"/>
                <a:ea typeface="+mn-lt"/>
                <a:cs typeface="+mn-lt"/>
              </a:rPr>
              <a:t>Opportunities Include:</a:t>
            </a:r>
            <a:endParaRPr lang="en-US" sz="2000" dirty="0">
              <a:solidFill>
                <a:srgbClr val="FEC31C"/>
              </a:solidFill>
              <a:latin typeface="Avenir Next LT Pro"/>
              <a:ea typeface="+mn-lt"/>
              <a:cs typeface="+mn-lt"/>
            </a:endParaRPr>
          </a:p>
          <a:p>
            <a:pPr lvl="1">
              <a:lnSpc>
                <a:spcPct val="113999"/>
              </a:lnSpc>
              <a:buFont typeface="Wingdings,Sans-Serif"/>
              <a:buChar char="Ø"/>
            </a:pPr>
            <a:r>
              <a:rPr lang="en-US" sz="1550" dirty="0">
                <a:latin typeface="Avenir Next LT Pro"/>
                <a:ea typeface="+mn-lt"/>
                <a:cs typeface="+mn-lt"/>
              </a:rPr>
              <a:t>Pro Shop</a:t>
            </a:r>
          </a:p>
          <a:p>
            <a:pPr lvl="1">
              <a:lnSpc>
                <a:spcPct val="113999"/>
              </a:lnSpc>
              <a:buFont typeface="Wingdings,Sans-Serif"/>
              <a:buChar char="Ø"/>
            </a:pPr>
            <a:r>
              <a:rPr lang="en-US" sz="1550" dirty="0">
                <a:latin typeface="Avenir Next LT Pro"/>
                <a:ea typeface="+mn-lt"/>
                <a:cs typeface="+mn-lt"/>
              </a:rPr>
              <a:t>Food Truck </a:t>
            </a:r>
            <a:r>
              <a:rPr lang="en-US" sz="1550" dirty="0">
                <a:latin typeface="Avenir Next LT Pro"/>
              </a:rPr>
              <a:t>and   offsite catering!</a:t>
            </a:r>
            <a:endParaRPr lang="en-US" sz="1550" dirty="0">
              <a:latin typeface="Avenir Next LT Pro"/>
              <a:ea typeface="+mn-lt"/>
              <a:cs typeface="+mn-lt"/>
            </a:endParaRPr>
          </a:p>
          <a:p>
            <a:pPr lvl="1">
              <a:lnSpc>
                <a:spcPct val="113999"/>
              </a:lnSpc>
              <a:buFont typeface="Wingdings,Sans-Serif"/>
              <a:buChar char="Ø"/>
            </a:pPr>
            <a:r>
              <a:rPr lang="en-US" sz="1550" dirty="0">
                <a:latin typeface="Avenir Next LT Pro"/>
                <a:ea typeface="+mn-lt"/>
                <a:cs typeface="+mn-lt"/>
              </a:rPr>
              <a:t>Golf Tournaments</a:t>
            </a:r>
          </a:p>
          <a:p>
            <a:pPr lvl="1">
              <a:lnSpc>
                <a:spcPct val="113999"/>
              </a:lnSpc>
              <a:buFont typeface="Wingdings,Sans-Serif"/>
              <a:buChar char="Ø"/>
            </a:pPr>
            <a:r>
              <a:rPr lang="en-US" sz="1550" dirty="0">
                <a:latin typeface="Avenir Next LT Pro"/>
                <a:ea typeface="+mn-lt"/>
                <a:cs typeface="+mn-lt"/>
              </a:rPr>
              <a:t>Golf Trainings</a:t>
            </a:r>
          </a:p>
          <a:p>
            <a:pPr lvl="1">
              <a:lnSpc>
                <a:spcPct val="113999"/>
              </a:lnSpc>
              <a:buFont typeface="Wingdings,Sans-Serif"/>
              <a:buChar char="Ø"/>
            </a:pPr>
            <a:r>
              <a:rPr lang="en-US" sz="1550" dirty="0">
                <a:latin typeface="Avenir Next LT Pro"/>
                <a:ea typeface="+mn-lt"/>
                <a:cs typeface="+mn-lt"/>
              </a:rPr>
              <a:t>Golf Outing</a:t>
            </a:r>
          </a:p>
          <a:p>
            <a:pPr lvl="1">
              <a:lnSpc>
                <a:spcPct val="113999"/>
              </a:lnSpc>
              <a:buFont typeface="Wingdings,Sans-Serif"/>
              <a:buChar char="Ø"/>
            </a:pPr>
            <a:r>
              <a:rPr lang="en-US" sz="1550" dirty="0">
                <a:latin typeface="Avenir Next LT Pro"/>
              </a:rPr>
              <a:t>Special &amp; Seasonal Events </a:t>
            </a:r>
            <a:endParaRPr lang="en-US" sz="1550" dirty="0">
              <a:latin typeface="Avenir Next LT Pro"/>
              <a:ea typeface="+mn-lt"/>
              <a:cs typeface="+mn-lt"/>
            </a:endParaRPr>
          </a:p>
          <a:p>
            <a:pPr indent="-57785">
              <a:lnSpc>
                <a:spcPct val="113999"/>
              </a:lnSpc>
            </a:pPr>
            <a:endParaRPr lang="en-US" sz="950" dirty="0">
              <a:ea typeface="+mn-lt"/>
              <a:cs typeface="+mn-lt"/>
            </a:endParaRPr>
          </a:p>
          <a:p>
            <a:pPr indent="-57785">
              <a:lnSpc>
                <a:spcPct val="113999"/>
              </a:lnSpc>
            </a:pPr>
            <a:endParaRPr lang="en-US" sz="950" b="1" dirty="0">
              <a:solidFill>
                <a:srgbClr val="FF0000"/>
              </a:solidFill>
              <a:ea typeface="+mn-lt"/>
              <a:cs typeface="+mn-lt"/>
            </a:endParaRPr>
          </a:p>
          <a:p>
            <a:pPr indent="-57785">
              <a:lnSpc>
                <a:spcPct val="113999"/>
              </a:lnSpc>
            </a:pPr>
            <a:endParaRPr lang="en-US" sz="950" dirty="0">
              <a:ea typeface="+mn-lt"/>
              <a:cs typeface="+mn-lt"/>
            </a:endParaRPr>
          </a:p>
          <a:p>
            <a:pPr>
              <a:lnSpc>
                <a:spcPct val="113999"/>
              </a:lnSpc>
            </a:pPr>
            <a:endParaRPr lang="en-US" sz="950" dirty="0"/>
          </a:p>
        </p:txBody>
      </p:sp>
      <p:pic>
        <p:nvPicPr>
          <p:cNvPr id="11" name="Picture 11">
            <a:extLst>
              <a:ext uri="{FF2B5EF4-FFF2-40B4-BE49-F238E27FC236}">
                <a16:creationId xmlns:a16="http://schemas.microsoft.com/office/drawing/2014/main" id="{46CFF6E4-6D5E-3974-17B4-7ED4AC38AD2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89" y="0"/>
            <a:ext cx="6858789" cy="3897204"/>
          </a:xfrm>
        </p:spPr>
      </p:pic>
      <p:sp>
        <p:nvSpPr>
          <p:cNvPr id="12" name="TextBox 11">
            <a:extLst>
              <a:ext uri="{FF2B5EF4-FFF2-40B4-BE49-F238E27FC236}">
                <a16:creationId xmlns:a16="http://schemas.microsoft.com/office/drawing/2014/main" id="{E85BC515-9AA8-67F5-C7F3-4683E6E7B575}"/>
              </a:ext>
            </a:extLst>
          </p:cNvPr>
          <p:cNvSpPr txBox="1"/>
          <p:nvPr/>
        </p:nvSpPr>
        <p:spPr>
          <a:xfrm>
            <a:off x="3636280" y="5294518"/>
            <a:ext cx="2743200" cy="3039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57785">
              <a:lnSpc>
                <a:spcPct val="113999"/>
              </a:lnSpc>
              <a:spcBef>
                <a:spcPts val="600"/>
              </a:spcBef>
              <a:spcAft>
                <a:spcPts val="200"/>
              </a:spcAft>
            </a:pPr>
            <a:r>
              <a:rPr lang="en-US" sz="2000" b="1" dirty="0">
                <a:solidFill>
                  <a:srgbClr val="FEC31C"/>
                </a:solidFill>
                <a:latin typeface="Avenir Next LT Pro"/>
                <a:ea typeface="+mn-lt"/>
                <a:cs typeface="+mn-lt"/>
              </a:rPr>
              <a:t>Seating Capacity:</a:t>
            </a:r>
            <a:endParaRPr lang="en-US" sz="2000">
              <a:solidFill>
                <a:srgbClr val="FEC31C"/>
              </a:solidFill>
              <a:latin typeface="Avenir Next LT Pro"/>
              <a:ea typeface="+mn-lt"/>
              <a:cs typeface="+mn-lt"/>
            </a:endParaRPr>
          </a:p>
          <a:p>
            <a:pPr indent="-57785">
              <a:lnSpc>
                <a:spcPct val="113999"/>
              </a:lnSpc>
              <a:spcBef>
                <a:spcPts val="600"/>
              </a:spcBef>
              <a:spcAft>
                <a:spcPts val="200"/>
              </a:spcAft>
            </a:pPr>
            <a:r>
              <a:rPr lang="en-US" sz="1550" dirty="0">
                <a:latin typeface="Avenir Next LT Pro"/>
                <a:ea typeface="+mn-lt"/>
                <a:cs typeface="+mn-lt"/>
              </a:rPr>
              <a:t>Up to 250 and 12 additional bar seats </a:t>
            </a:r>
          </a:p>
          <a:p>
            <a:pPr indent="-57785">
              <a:lnSpc>
                <a:spcPct val="113999"/>
              </a:lnSpc>
              <a:spcBef>
                <a:spcPts val="600"/>
              </a:spcBef>
              <a:spcAft>
                <a:spcPts val="200"/>
              </a:spcAft>
            </a:pPr>
            <a:r>
              <a:rPr lang="en-US" sz="1550" dirty="0">
                <a:latin typeface="Avenir Next LT Pro"/>
                <a:ea typeface="+mn-lt"/>
                <a:cs typeface="+mn-lt"/>
              </a:rPr>
              <a:t>Conference (split room): 60-80 people </a:t>
            </a:r>
          </a:p>
          <a:p>
            <a:pPr indent="-57785">
              <a:lnSpc>
                <a:spcPct val="113999"/>
              </a:lnSpc>
              <a:spcBef>
                <a:spcPts val="600"/>
              </a:spcBef>
              <a:spcAft>
                <a:spcPts val="200"/>
              </a:spcAft>
            </a:pPr>
            <a:r>
              <a:rPr lang="en-US" sz="1550" dirty="0">
                <a:latin typeface="Avenir Next LT Pro"/>
                <a:ea typeface="+mn-lt"/>
                <a:cs typeface="+mn-lt"/>
              </a:rPr>
              <a:t>Golf Course Hours of Operation:</a:t>
            </a:r>
          </a:p>
          <a:p>
            <a:pPr>
              <a:spcBef>
                <a:spcPts val="600"/>
              </a:spcBef>
            </a:pPr>
            <a:r>
              <a:rPr lang="en-US" sz="1550" dirty="0">
                <a:latin typeface="Avenir Next LT Pro"/>
              </a:rPr>
              <a:t>7am – Twilight from </a:t>
            </a:r>
            <a:endParaRPr lang="en-US" sz="1550" dirty="0">
              <a:latin typeface="Avenir Next LT Pro"/>
              <a:ea typeface="+mn-lt"/>
              <a:cs typeface="+mn-lt"/>
            </a:endParaRPr>
          </a:p>
          <a:p>
            <a:pPr>
              <a:spcBef>
                <a:spcPts val="600"/>
              </a:spcBef>
            </a:pPr>
            <a:r>
              <a:rPr lang="en-US" sz="1550" dirty="0">
                <a:latin typeface="Avenir Next LT Pro"/>
                <a:ea typeface="+mn-lt"/>
                <a:cs typeface="+mn-lt"/>
              </a:rPr>
              <a:t>April 1 - Nov 10 </a:t>
            </a:r>
            <a:endParaRPr lang="en-US" sz="1550">
              <a:latin typeface="Avenir Next LT Pro"/>
            </a:endParaRPr>
          </a:p>
        </p:txBody>
      </p:sp>
      <p:pic>
        <p:nvPicPr>
          <p:cNvPr id="5" name="Picture 4" descr="Family_MWR_Logo_FC2.png">
            <a:extLst>
              <a:ext uri="{FF2B5EF4-FFF2-40B4-BE49-F238E27FC236}">
                <a16:creationId xmlns:a16="http://schemas.microsoft.com/office/drawing/2014/main" id="{D291483B-DFCD-B09A-892B-F0904CE30AFD}"/>
              </a:ext>
            </a:extLst>
          </p:cNvPr>
          <p:cNvPicPr>
            <a:picLocks noChangeAspect="1"/>
          </p:cNvPicPr>
          <p:nvPr/>
        </p:nvPicPr>
        <p:blipFill>
          <a:blip r:embed="rId3"/>
          <a:stretch>
            <a:fillRect/>
          </a:stretch>
        </p:blipFill>
        <p:spPr>
          <a:xfrm>
            <a:off x="6335835" y="8568108"/>
            <a:ext cx="354162" cy="373197"/>
          </a:xfrm>
          <a:prstGeom prst="rect">
            <a:avLst/>
          </a:prstGeom>
        </p:spPr>
      </p:pic>
      <p:pic>
        <p:nvPicPr>
          <p:cNvPr id="7" name="Picture 13">
            <a:extLst>
              <a:ext uri="{FF2B5EF4-FFF2-40B4-BE49-F238E27FC236}">
                <a16:creationId xmlns:a16="http://schemas.microsoft.com/office/drawing/2014/main" id="{71C4D9E3-1B7D-1488-603E-E468E0EB9AB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64016" y="8464062"/>
            <a:ext cx="485955" cy="605605"/>
          </a:xfrm>
          <a:prstGeom prst="rect">
            <a:avLst/>
          </a:prstGeom>
        </p:spPr>
      </p:pic>
      <p:cxnSp>
        <p:nvCxnSpPr>
          <p:cNvPr id="4" name="Straight Arrow Connector 3">
            <a:extLst>
              <a:ext uri="{FF2B5EF4-FFF2-40B4-BE49-F238E27FC236}">
                <a16:creationId xmlns:a16="http://schemas.microsoft.com/office/drawing/2014/main" id="{8481EE76-B673-B533-ED62-93E893E648D5}"/>
              </a:ext>
            </a:extLst>
          </p:cNvPr>
          <p:cNvCxnSpPr/>
          <p:nvPr/>
        </p:nvCxnSpPr>
        <p:spPr>
          <a:xfrm flipH="1">
            <a:off x="3359524" y="5952565"/>
            <a:ext cx="15689" cy="1788458"/>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39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B75-298F-DA28-9033-3778975F0DF5}"/>
              </a:ext>
            </a:extLst>
          </p:cNvPr>
          <p:cNvSpPr>
            <a:spLocks noGrp="1"/>
          </p:cNvSpPr>
          <p:nvPr>
            <p:ph type="ctrTitle"/>
          </p:nvPr>
        </p:nvSpPr>
        <p:spPr>
          <a:xfrm>
            <a:off x="1036" y="159813"/>
            <a:ext cx="2277799" cy="1047247"/>
          </a:xfrm>
        </p:spPr>
        <p:txBody>
          <a:bodyPr vert="horz" lIns="91440" tIns="45720" rIns="91440" bIns="45720" rtlCol="0" anchor="b">
            <a:noAutofit/>
          </a:bodyPr>
          <a:lstStyle/>
          <a:p>
            <a:pPr algn="ctr"/>
            <a:r>
              <a:rPr lang="en-US" sz="1800" b="1" dirty="0">
                <a:solidFill>
                  <a:schemeClr val="bg1"/>
                </a:solidFill>
                <a:latin typeface="Avenir Next LT Pro"/>
                <a:cs typeface="Arial"/>
              </a:rPr>
              <a:t>U.S. Army Garrison - Detroit Arsenal</a:t>
            </a:r>
            <a:br>
              <a:rPr lang="en-US" sz="1800" b="1" dirty="0">
                <a:latin typeface="Avenir Next LT Pro"/>
                <a:cs typeface="Arial" pitchFamily="34" charset="0"/>
              </a:rPr>
            </a:br>
            <a:br>
              <a:rPr lang="en-US" sz="600" b="1" dirty="0">
                <a:latin typeface="Avenir Next LT Pro"/>
                <a:cs typeface="Arial"/>
              </a:rPr>
            </a:br>
            <a:r>
              <a:rPr lang="en-US" sz="1600" b="1" dirty="0">
                <a:solidFill>
                  <a:schemeClr val="bg1"/>
                </a:solidFill>
                <a:latin typeface="Avenir Next LT Pro"/>
                <a:cs typeface="Arial"/>
              </a:rPr>
              <a:t>Child and Youth Services</a:t>
            </a:r>
            <a:endParaRPr lang="en-US" sz="1600" dirty="0">
              <a:solidFill>
                <a:schemeClr val="bg1"/>
              </a:solidFill>
              <a:latin typeface="Avenir Next LT Pro"/>
              <a:cs typeface="Arial"/>
            </a:endParaRPr>
          </a:p>
        </p:txBody>
      </p:sp>
      <p:sp>
        <p:nvSpPr>
          <p:cNvPr id="3" name="Subtitle 2">
            <a:extLst>
              <a:ext uri="{FF2B5EF4-FFF2-40B4-BE49-F238E27FC236}">
                <a16:creationId xmlns:a16="http://schemas.microsoft.com/office/drawing/2014/main" id="{92048B82-4AC7-2EE2-BF12-8EDCFA9ECB5D}"/>
              </a:ext>
            </a:extLst>
          </p:cNvPr>
          <p:cNvSpPr>
            <a:spLocks noGrp="1"/>
          </p:cNvSpPr>
          <p:nvPr>
            <p:ph type="subTitle" idx="1"/>
          </p:nvPr>
        </p:nvSpPr>
        <p:spPr>
          <a:xfrm>
            <a:off x="1035" y="1256317"/>
            <a:ext cx="2367784" cy="3858431"/>
          </a:xfrm>
        </p:spPr>
        <p:txBody>
          <a:bodyPr vert="horz" lIns="28932" tIns="14467" rIns="28932" bIns="14467" rtlCol="0" anchor="t">
            <a:noAutofit/>
          </a:bodyPr>
          <a:lstStyle/>
          <a:p>
            <a:r>
              <a:rPr lang="en-US" sz="1300" dirty="0">
                <a:solidFill>
                  <a:schemeClr val="tx1"/>
                </a:solidFill>
                <a:latin typeface="Avenir Next LT Pro"/>
              </a:rPr>
              <a:t>The Child and Youth Services Program supports our military families by reducing the conflict between mission readiness and parental responsibility.</a:t>
            </a:r>
          </a:p>
          <a:p>
            <a:r>
              <a:rPr lang="en-US" sz="1300" dirty="0">
                <a:solidFill>
                  <a:schemeClr val="tx1"/>
                </a:solidFill>
                <a:latin typeface="Avenir Next LT Pro"/>
              </a:rPr>
              <a:t>Boys &amp; Girls Clubs of America and the U.S. Armed Forces have partnered to help children of military families face the unique challenges of military life.</a:t>
            </a:r>
          </a:p>
          <a:p>
            <a:r>
              <a:rPr lang="en-US" sz="1300" dirty="0">
                <a:solidFill>
                  <a:schemeClr val="tx1"/>
                </a:solidFill>
                <a:latin typeface="Avenir Next LT Pro"/>
              </a:rPr>
              <a:t>This no-cost membership provides our youth with the same high-quality programs and curriculums that traditional Boys &amp; Girls Clubs provide.</a:t>
            </a:r>
          </a:p>
          <a:p>
            <a:endParaRPr lang="en-US" sz="760" dirty="0">
              <a:solidFill>
                <a:srgbClr val="FEC31C"/>
              </a:solidFill>
              <a:latin typeface="Avenir Next LT Pro"/>
            </a:endParaRPr>
          </a:p>
          <a:p>
            <a:endParaRPr lang="en-US" dirty="0">
              <a:solidFill>
                <a:schemeClr val="bg1"/>
              </a:solidFill>
            </a:endParaRPr>
          </a:p>
        </p:txBody>
      </p:sp>
      <p:pic>
        <p:nvPicPr>
          <p:cNvPr id="5" name="Picture 4" descr="A picture containing outdoor, grass, person">
            <a:extLst>
              <a:ext uri="{FF2B5EF4-FFF2-40B4-BE49-F238E27FC236}">
                <a16:creationId xmlns:a16="http://schemas.microsoft.com/office/drawing/2014/main" id="{133311CF-C0A6-0412-6FC8-4BDB839886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7564" y="-873"/>
            <a:ext cx="4486753" cy="9181097"/>
          </a:xfrm>
          <a:prstGeom prst="rect">
            <a:avLst/>
          </a:prstGeom>
        </p:spPr>
      </p:pic>
      <p:sp>
        <p:nvSpPr>
          <p:cNvPr id="7" name="TextBox 6">
            <a:extLst>
              <a:ext uri="{FF2B5EF4-FFF2-40B4-BE49-F238E27FC236}">
                <a16:creationId xmlns:a16="http://schemas.microsoft.com/office/drawing/2014/main" id="{559BEE55-C088-7996-6E4C-08AE0DB28C71}"/>
              </a:ext>
            </a:extLst>
          </p:cNvPr>
          <p:cNvSpPr txBox="1"/>
          <p:nvPr/>
        </p:nvSpPr>
        <p:spPr>
          <a:xfrm>
            <a:off x="1666" y="5199597"/>
            <a:ext cx="2417758" cy="2840836"/>
          </a:xfrm>
          <a:prstGeom prst="rect">
            <a:avLst/>
          </a:prstGeom>
          <a:noFill/>
        </p:spPr>
        <p:txBody>
          <a:bodyPr rot="0" spcFirstLastPara="0" vertOverflow="overflow" horzOverflow="overflow" vert="horz" wrap="square" lIns="28932" tIns="14467" rIns="28932" bIns="14467" numCol="1" spcCol="0" rtlCol="0" fromWordArt="0" anchor="t" anchorCtr="0" forceAA="0" compatLnSpc="1">
            <a:prstTxWarp prst="textNoShape">
              <a:avLst/>
            </a:prstTxWarp>
            <a:spAutoFit/>
          </a:bodyPr>
          <a:lstStyle/>
          <a:p>
            <a:pPr>
              <a:lnSpc>
                <a:spcPct val="95000"/>
              </a:lnSpc>
              <a:spcBef>
                <a:spcPts val="443"/>
              </a:spcBef>
              <a:spcAft>
                <a:spcPts val="64"/>
              </a:spcAft>
            </a:pPr>
            <a:r>
              <a:rPr lang="en-US" sz="1400" b="1" dirty="0">
                <a:solidFill>
                  <a:schemeClr val="bg1"/>
                </a:solidFill>
                <a:latin typeface="Avenir Next LT Pro"/>
                <a:ea typeface="+mn-lt"/>
                <a:cs typeface="+mn-lt"/>
              </a:rPr>
              <a:t>Sponsorships and In-kind Gifts available for:</a:t>
            </a:r>
          </a:p>
          <a:p>
            <a:pPr marL="107950" indent="-107950">
              <a:lnSpc>
                <a:spcPct val="95000"/>
              </a:lnSpc>
              <a:spcBef>
                <a:spcPts val="443"/>
              </a:spcBef>
              <a:spcAft>
                <a:spcPts val="64"/>
              </a:spcAft>
              <a:buFont typeface="Arial,Sans-Serif"/>
              <a:buChar char="•"/>
            </a:pPr>
            <a:r>
              <a:rPr lang="en-US" sz="1300" dirty="0">
                <a:latin typeface="Avenir Next LT Pro"/>
                <a:ea typeface="+mn-lt"/>
                <a:cs typeface="+mn-lt"/>
              </a:rPr>
              <a:t>Fall Fest – October </a:t>
            </a:r>
          </a:p>
          <a:p>
            <a:pPr marL="107950" indent="-107950">
              <a:lnSpc>
                <a:spcPct val="95000"/>
              </a:lnSpc>
              <a:spcBef>
                <a:spcPts val="443"/>
              </a:spcBef>
              <a:spcAft>
                <a:spcPts val="64"/>
              </a:spcAft>
              <a:buFont typeface="Arial,Sans-Serif"/>
              <a:buChar char="•"/>
            </a:pPr>
            <a:r>
              <a:rPr lang="en-US" sz="1300" dirty="0">
                <a:latin typeface="Avenir Next LT Pro"/>
                <a:ea typeface="+mn-lt"/>
                <a:cs typeface="+mn-lt"/>
              </a:rPr>
              <a:t>STEM Center of Innovation</a:t>
            </a:r>
          </a:p>
          <a:p>
            <a:pPr marL="107950" indent="-107950">
              <a:lnSpc>
                <a:spcPct val="95000"/>
              </a:lnSpc>
              <a:spcBef>
                <a:spcPts val="443"/>
              </a:spcBef>
              <a:spcAft>
                <a:spcPts val="64"/>
              </a:spcAft>
              <a:buFont typeface="Arial,Sans-Serif"/>
              <a:buChar char="•"/>
            </a:pPr>
            <a:r>
              <a:rPr lang="en-US" sz="1300" dirty="0">
                <a:latin typeface="Avenir Next LT Pro"/>
                <a:ea typeface="+mn-lt"/>
                <a:cs typeface="+mn-lt"/>
              </a:rPr>
              <a:t>Youth Clubs:  Mindfulness, Cooking, Lego, Theater, Gardening, Mental Health, </a:t>
            </a:r>
          </a:p>
          <a:p>
            <a:pPr>
              <a:lnSpc>
                <a:spcPct val="95000"/>
              </a:lnSpc>
              <a:spcBef>
                <a:spcPts val="443"/>
              </a:spcBef>
              <a:spcAft>
                <a:spcPts val="64"/>
              </a:spcAft>
            </a:pPr>
            <a:r>
              <a:rPr lang="en-US" sz="1300" dirty="0">
                <a:latin typeface="Avenir Next LT Pro"/>
                <a:ea typeface="+mn-lt"/>
                <a:cs typeface="+mn-lt"/>
              </a:rPr>
              <a:t>  4-H Woodworking</a:t>
            </a:r>
            <a:endParaRPr lang="en-US" sz="1300" dirty="0">
              <a:latin typeface="Avenir Next LT Pro"/>
            </a:endParaRPr>
          </a:p>
          <a:p>
            <a:pPr marL="107950" indent="-107950">
              <a:lnSpc>
                <a:spcPct val="95000"/>
              </a:lnSpc>
              <a:spcBef>
                <a:spcPts val="443"/>
              </a:spcBef>
              <a:spcAft>
                <a:spcPts val="64"/>
              </a:spcAft>
              <a:buFont typeface="Arial,Sans-Serif"/>
              <a:buChar char="•"/>
            </a:pPr>
            <a:r>
              <a:rPr lang="en-US" sz="1300" dirty="0">
                <a:latin typeface="Avenir Next LT Pro"/>
                <a:ea typeface="+mn-lt"/>
                <a:cs typeface="+mn-lt"/>
              </a:rPr>
              <a:t>Open Rec &amp; ESPORT nights</a:t>
            </a:r>
          </a:p>
          <a:p>
            <a:pPr marL="107950" indent="-107950">
              <a:lnSpc>
                <a:spcPct val="95000"/>
              </a:lnSpc>
              <a:spcBef>
                <a:spcPts val="443"/>
              </a:spcBef>
              <a:spcAft>
                <a:spcPts val="64"/>
              </a:spcAft>
              <a:buFont typeface="Arial,Sans-Serif"/>
              <a:buChar char="•"/>
            </a:pPr>
            <a:r>
              <a:rPr lang="en-US" sz="1300" dirty="0">
                <a:latin typeface="Avenir Next LT Pro"/>
                <a:ea typeface="+mn-lt"/>
                <a:cs typeface="+mn-lt"/>
              </a:rPr>
              <a:t>Summer Camps</a:t>
            </a:r>
          </a:p>
          <a:p>
            <a:pPr marL="107950" indent="-107950">
              <a:lnSpc>
                <a:spcPct val="95000"/>
              </a:lnSpc>
              <a:spcBef>
                <a:spcPts val="443"/>
              </a:spcBef>
              <a:spcAft>
                <a:spcPts val="64"/>
              </a:spcAft>
              <a:buFont typeface="Arial,Sans-Serif"/>
              <a:buChar char="•"/>
            </a:pPr>
            <a:r>
              <a:rPr lang="en-US" sz="1300" dirty="0">
                <a:latin typeface="Avenir Next LT Pro"/>
                <a:ea typeface="+mn-lt"/>
                <a:cs typeface="+mn-lt"/>
              </a:rPr>
              <a:t>Youth Sports and Fitness</a:t>
            </a:r>
          </a:p>
          <a:p>
            <a:pPr marL="107950" indent="-107950">
              <a:lnSpc>
                <a:spcPct val="95000"/>
              </a:lnSpc>
              <a:spcBef>
                <a:spcPts val="443"/>
              </a:spcBef>
              <a:spcAft>
                <a:spcPts val="64"/>
              </a:spcAft>
              <a:buFont typeface="Arial,Sans-Serif"/>
              <a:buChar char="•"/>
            </a:pPr>
            <a:r>
              <a:rPr lang="en-US" sz="1300" dirty="0">
                <a:latin typeface="Avenir Next LT Pro"/>
                <a:ea typeface="+mn-lt"/>
                <a:cs typeface="+mn-lt"/>
              </a:rPr>
              <a:t>Field Trips</a:t>
            </a:r>
            <a:endParaRPr lang="en-US" sz="1300" dirty="0">
              <a:latin typeface="Avenir Next LT Pro"/>
            </a:endParaRPr>
          </a:p>
        </p:txBody>
      </p:sp>
      <p:pic>
        <p:nvPicPr>
          <p:cNvPr id="9" name="Picture 8" descr="Family_MWR_Logo_FC2.png">
            <a:extLst>
              <a:ext uri="{FF2B5EF4-FFF2-40B4-BE49-F238E27FC236}">
                <a16:creationId xmlns:a16="http://schemas.microsoft.com/office/drawing/2014/main" id="{20A8224A-305A-CEA8-7CE6-DF1C2A374A7F}"/>
              </a:ext>
            </a:extLst>
          </p:cNvPr>
          <p:cNvPicPr>
            <a:picLocks noChangeAspect="1"/>
          </p:cNvPicPr>
          <p:nvPr/>
        </p:nvPicPr>
        <p:blipFill>
          <a:blip r:embed="rId3"/>
          <a:stretch>
            <a:fillRect/>
          </a:stretch>
        </p:blipFill>
        <p:spPr>
          <a:xfrm>
            <a:off x="6335835" y="8568108"/>
            <a:ext cx="354162" cy="373197"/>
          </a:xfrm>
          <a:prstGeom prst="rect">
            <a:avLst/>
          </a:prstGeom>
        </p:spPr>
      </p:pic>
      <p:pic>
        <p:nvPicPr>
          <p:cNvPr id="11" name="Picture 13">
            <a:extLst>
              <a:ext uri="{FF2B5EF4-FFF2-40B4-BE49-F238E27FC236}">
                <a16:creationId xmlns:a16="http://schemas.microsoft.com/office/drawing/2014/main" id="{6AE08B7D-91DE-898A-7B75-B9F30D2EDA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79477" y="8483328"/>
            <a:ext cx="470495" cy="586339"/>
          </a:xfrm>
          <a:prstGeom prst="rect">
            <a:avLst/>
          </a:prstGeom>
        </p:spPr>
      </p:pic>
    </p:spTree>
    <p:extLst>
      <p:ext uri="{BB962C8B-B14F-4D97-AF65-F5344CB8AC3E}">
        <p14:creationId xmlns:p14="http://schemas.microsoft.com/office/powerpoint/2010/main" val="431601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72D62-CC93-D777-4BFC-99DFA40C3D9F}"/>
              </a:ext>
            </a:extLst>
          </p:cNvPr>
          <p:cNvSpPr>
            <a:spLocks noGrp="1"/>
          </p:cNvSpPr>
          <p:nvPr>
            <p:ph type="title"/>
          </p:nvPr>
        </p:nvSpPr>
        <p:spPr>
          <a:xfrm>
            <a:off x="370595" y="3346891"/>
            <a:ext cx="5614988" cy="927846"/>
          </a:xfrm>
        </p:spPr>
        <p:txBody>
          <a:bodyPr>
            <a:normAutofit/>
          </a:bodyPr>
          <a:lstStyle/>
          <a:p>
            <a:pPr algn="ctr"/>
            <a:r>
              <a:rPr lang="en-US" sz="3200" dirty="0">
                <a:latin typeface="Avenir Next LT Pro"/>
              </a:rPr>
              <a:t>Outdoor RV Storage </a:t>
            </a:r>
            <a:br>
              <a:rPr lang="en-US" dirty="0">
                <a:latin typeface="Avenir Next LT Pro"/>
              </a:rPr>
            </a:br>
            <a:r>
              <a:rPr lang="en-US" sz="1800" dirty="0">
                <a:latin typeface="Avenir Next LT Pro"/>
              </a:rPr>
              <a:t>at Selfridge ANGB + DTA Storage</a:t>
            </a:r>
          </a:p>
        </p:txBody>
      </p:sp>
      <p:sp>
        <p:nvSpPr>
          <p:cNvPr id="4" name="Text Placeholder 3">
            <a:extLst>
              <a:ext uri="{FF2B5EF4-FFF2-40B4-BE49-F238E27FC236}">
                <a16:creationId xmlns:a16="http://schemas.microsoft.com/office/drawing/2014/main" id="{B839136D-D478-BB7A-0BA0-3CA92A3FA873}"/>
              </a:ext>
            </a:extLst>
          </p:cNvPr>
          <p:cNvSpPr>
            <a:spLocks noGrp="1"/>
          </p:cNvSpPr>
          <p:nvPr>
            <p:ph type="body" sz="half" idx="2"/>
          </p:nvPr>
        </p:nvSpPr>
        <p:spPr>
          <a:xfrm>
            <a:off x="345935" y="4572000"/>
            <a:ext cx="5614988" cy="3362160"/>
          </a:xfrm>
        </p:spPr>
        <p:txBody>
          <a:bodyPr vert="horz" lIns="91440" tIns="45720" rIns="91440" bIns="45720" rtlCol="0" anchor="t">
            <a:normAutofit fontScale="92500" lnSpcReduction="10000"/>
          </a:bodyPr>
          <a:lstStyle/>
          <a:p>
            <a:r>
              <a:rPr lang="en-US" sz="1600" dirty="0">
                <a:solidFill>
                  <a:schemeClr val="tx1"/>
                </a:solidFill>
                <a:latin typeface="Avenir Next LT Pro"/>
                <a:ea typeface="+mn-lt"/>
                <a:cs typeface="+mn-lt"/>
              </a:rPr>
              <a:t>The Family and Morale, Welfare &amp; Recreation (FMWR) Outdoor RV Storage offers secure and convenient options for vehicles, trailers, or RVs</a:t>
            </a:r>
          </a:p>
          <a:p>
            <a:endParaRPr lang="en-US" sz="1600" dirty="0">
              <a:solidFill>
                <a:schemeClr val="tx1"/>
              </a:solidFill>
              <a:latin typeface="Avenir Next LT Pro"/>
            </a:endParaRPr>
          </a:p>
          <a:p>
            <a:r>
              <a:rPr lang="en-US" sz="1600" dirty="0">
                <a:solidFill>
                  <a:schemeClr val="tx1"/>
                </a:solidFill>
                <a:latin typeface="Avenir Next LT Pro"/>
              </a:rPr>
              <a:t>Our Outdoor RV Storage consist of 3 lots and has ample space to accommodate 400 recreational vehicles. </a:t>
            </a:r>
            <a:r>
              <a:rPr lang="en-US" sz="1600" dirty="0">
                <a:solidFill>
                  <a:schemeClr val="tx1"/>
                </a:solidFill>
                <a:latin typeface="Avenir Next LT Pro"/>
                <a:ea typeface="+mn-lt"/>
                <a:cs typeface="+mn-lt"/>
              </a:rPr>
              <a:t>RV Storage — open year-round and located directly across from the Selfridge Golf Course. </a:t>
            </a:r>
            <a:r>
              <a:rPr lang="en-US" sz="1600" dirty="0">
                <a:solidFill>
                  <a:srgbClr val="FEC31C"/>
                </a:solidFill>
                <a:latin typeface="Avenir Next LT Pro"/>
                <a:ea typeface="+mn-lt"/>
                <a:cs typeface="+mn-lt"/>
              </a:rPr>
              <a:t>(Banners provided by the sponsor.)</a:t>
            </a:r>
          </a:p>
          <a:p>
            <a:pPr>
              <a:lnSpc>
                <a:spcPct val="90000"/>
              </a:lnSpc>
              <a:spcBef>
                <a:spcPts val="0"/>
              </a:spcBef>
              <a:spcAft>
                <a:spcPts val="191"/>
              </a:spcAft>
            </a:pPr>
            <a:r>
              <a:rPr lang="en-US" sz="1400" dirty="0">
                <a:solidFill>
                  <a:schemeClr val="tx1"/>
                </a:solidFill>
                <a:latin typeface="Avenir Next LT Pro"/>
                <a:ea typeface="+mn-lt"/>
                <a:cs typeface="+mn-lt"/>
              </a:rPr>
              <a:t>          </a:t>
            </a:r>
            <a:endParaRPr lang="en-US" sz="950" dirty="0">
              <a:solidFill>
                <a:schemeClr val="tx1"/>
              </a:solidFill>
              <a:latin typeface="Avenir Next LT Pro"/>
              <a:ea typeface="+mn-lt"/>
              <a:cs typeface="+mn-lt"/>
            </a:endParaRPr>
          </a:p>
          <a:p>
            <a:r>
              <a:rPr lang="en-US" sz="2000" b="1" dirty="0">
                <a:solidFill>
                  <a:srgbClr val="FEC31C"/>
                </a:solidFill>
                <a:latin typeface="Avenir Next LT Pro"/>
                <a:ea typeface="+mn-lt"/>
                <a:cs typeface="+mn-lt"/>
              </a:rPr>
              <a:t>Available Opportunities:</a:t>
            </a:r>
          </a:p>
          <a:p>
            <a:pPr marL="285750" indent="-285750">
              <a:buFont typeface="Arial" panose="020B0604020202020204" pitchFamily="34" charset="0"/>
              <a:buChar char="•"/>
            </a:pPr>
            <a:r>
              <a:rPr lang="en-US" sz="1600" b="1" dirty="0">
                <a:solidFill>
                  <a:srgbClr val="FEC31C"/>
                </a:solidFill>
                <a:latin typeface="Avenir Next LT Pro"/>
                <a:ea typeface="+mn-lt"/>
                <a:cs typeface="+mn-lt"/>
              </a:rPr>
              <a:t>Banner Advertising</a:t>
            </a:r>
          </a:p>
          <a:p>
            <a:pPr marL="285750" indent="-285750">
              <a:buFont typeface="Arial" panose="020B0604020202020204" pitchFamily="34" charset="0"/>
              <a:buChar char="•"/>
            </a:pPr>
            <a:r>
              <a:rPr lang="en-US" sz="1600" b="1" dirty="0">
                <a:solidFill>
                  <a:srgbClr val="FEC31C"/>
                </a:solidFill>
                <a:latin typeface="Avenir Next LT Pro"/>
                <a:ea typeface="+mn-lt"/>
                <a:cs typeface="+mn-lt"/>
              </a:rPr>
              <a:t>Customized advertising opportunities inside our RV rentals!</a:t>
            </a:r>
            <a:endParaRPr lang="en-US" sz="1600" dirty="0">
              <a:solidFill>
                <a:srgbClr val="FEC31C"/>
              </a:solidFill>
              <a:latin typeface="Avenir Next LT Pro"/>
            </a:endParaRPr>
          </a:p>
          <a:p>
            <a:endParaRPr lang="en-US" sz="1400" dirty="0">
              <a:latin typeface="Avenir Next LT Pro"/>
            </a:endParaRPr>
          </a:p>
        </p:txBody>
      </p:sp>
      <p:pic>
        <p:nvPicPr>
          <p:cNvPr id="3" name="Picture 5">
            <a:extLst>
              <a:ext uri="{FF2B5EF4-FFF2-40B4-BE49-F238E27FC236}">
                <a16:creationId xmlns:a16="http://schemas.microsoft.com/office/drawing/2014/main" id="{A756D553-8661-0F6E-6DD3-A813BE0F778C}"/>
              </a:ext>
            </a:extLst>
          </p:cNvPr>
          <p:cNvPicPr>
            <a:picLocks noChangeAspect="1"/>
          </p:cNvPicPr>
          <p:nvPr/>
        </p:nvPicPr>
        <p:blipFill>
          <a:blip r:embed="rId2">
            <a:extLst>
              <a:ext uri="{28A0092B-C50C-407E-A947-70E740481C1C}">
                <a14:useLocalDpi xmlns:a14="http://schemas.microsoft.com/office/drawing/2010/main" val="0"/>
              </a:ext>
            </a:extLst>
          </a:blip>
          <a:srcRect t="12594" b="24728"/>
          <a:stretch/>
        </p:blipFill>
        <p:spPr>
          <a:xfrm>
            <a:off x="-13736" y="0"/>
            <a:ext cx="6334330" cy="2977662"/>
          </a:xfrm>
          <a:prstGeom prst="rect">
            <a:avLst/>
          </a:prstGeom>
        </p:spPr>
      </p:pic>
      <p:pic>
        <p:nvPicPr>
          <p:cNvPr id="5" name="Picture 13">
            <a:extLst>
              <a:ext uri="{FF2B5EF4-FFF2-40B4-BE49-F238E27FC236}">
                <a16:creationId xmlns:a16="http://schemas.microsoft.com/office/drawing/2014/main" id="{9E83268B-7095-C764-123D-1DABA68FB4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79477" y="8483328"/>
            <a:ext cx="470495" cy="586339"/>
          </a:xfrm>
          <a:prstGeom prst="rect">
            <a:avLst/>
          </a:prstGeom>
        </p:spPr>
      </p:pic>
      <p:pic>
        <p:nvPicPr>
          <p:cNvPr id="6" name="Picture 5" descr="Family_MWR_Logo_FC2.png">
            <a:extLst>
              <a:ext uri="{FF2B5EF4-FFF2-40B4-BE49-F238E27FC236}">
                <a16:creationId xmlns:a16="http://schemas.microsoft.com/office/drawing/2014/main" id="{69E3659D-2CD7-1A34-6577-64EEC3A14F94}"/>
              </a:ext>
            </a:extLst>
          </p:cNvPr>
          <p:cNvPicPr>
            <a:picLocks noChangeAspect="1"/>
          </p:cNvPicPr>
          <p:nvPr/>
        </p:nvPicPr>
        <p:blipFill>
          <a:blip r:embed="rId4"/>
          <a:stretch>
            <a:fillRect/>
          </a:stretch>
        </p:blipFill>
        <p:spPr>
          <a:xfrm>
            <a:off x="6335835" y="8568108"/>
            <a:ext cx="354162" cy="373197"/>
          </a:xfrm>
          <a:prstGeom prst="rect">
            <a:avLst/>
          </a:prstGeom>
        </p:spPr>
      </p:pic>
    </p:spTree>
    <p:extLst>
      <p:ext uri="{BB962C8B-B14F-4D97-AF65-F5344CB8AC3E}">
        <p14:creationId xmlns:p14="http://schemas.microsoft.com/office/powerpoint/2010/main" val="2424644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AD42CD-FDF6-1C64-26D3-89A931C15DCC}"/>
              </a:ext>
            </a:extLst>
          </p:cNvPr>
          <p:cNvPicPr>
            <a:picLocks noChangeAspect="1"/>
          </p:cNvPicPr>
          <p:nvPr/>
        </p:nvPicPr>
        <p:blipFill>
          <a:blip r:embed="rId2">
            <a:extLst>
              <a:ext uri="{28A0092B-C50C-407E-A947-70E740481C1C}">
                <a14:useLocalDpi xmlns:a14="http://schemas.microsoft.com/office/drawing/2010/main" val="0"/>
              </a:ext>
            </a:extLst>
          </a:blip>
          <a:srcRect l="4078" r="4078" b="30000"/>
          <a:stretch/>
        </p:blipFill>
        <p:spPr>
          <a:xfrm>
            <a:off x="0" y="1"/>
            <a:ext cx="6314646" cy="3528646"/>
          </a:xfrm>
          <a:prstGeom prst="rect">
            <a:avLst/>
          </a:prstGeom>
        </p:spPr>
      </p:pic>
      <p:sp>
        <p:nvSpPr>
          <p:cNvPr id="2" name="Title 1">
            <a:extLst>
              <a:ext uri="{FF2B5EF4-FFF2-40B4-BE49-F238E27FC236}">
                <a16:creationId xmlns:a16="http://schemas.microsoft.com/office/drawing/2014/main" id="{8FCC6E93-31FC-E267-7D6D-E56B24176D50}"/>
              </a:ext>
            </a:extLst>
          </p:cNvPr>
          <p:cNvSpPr txBox="1">
            <a:spLocks/>
          </p:cNvSpPr>
          <p:nvPr/>
        </p:nvSpPr>
        <p:spPr>
          <a:xfrm>
            <a:off x="349829" y="3733752"/>
            <a:ext cx="5614988" cy="927846"/>
          </a:xfrm>
          <a:prstGeom prst="rect">
            <a:avLst/>
          </a:prstGeom>
        </p:spPr>
        <p:txBody>
          <a:bodyPr>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ctr"/>
            <a:r>
              <a:rPr lang="en-US" sz="3200" dirty="0">
                <a:latin typeface="Avenir Next LT Pro"/>
              </a:rPr>
              <a:t>Selfridge Marina</a:t>
            </a:r>
            <a:br>
              <a:rPr lang="en-US" dirty="0">
                <a:latin typeface="Avenir Next LT Pro"/>
              </a:rPr>
            </a:br>
            <a:r>
              <a:rPr lang="en-US" sz="1800" dirty="0">
                <a:latin typeface="Avenir Next LT Pro"/>
              </a:rPr>
              <a:t>at Selfridge ANGB</a:t>
            </a:r>
          </a:p>
        </p:txBody>
      </p:sp>
      <p:sp>
        <p:nvSpPr>
          <p:cNvPr id="4" name="Text Placeholder 3">
            <a:extLst>
              <a:ext uri="{FF2B5EF4-FFF2-40B4-BE49-F238E27FC236}">
                <a16:creationId xmlns:a16="http://schemas.microsoft.com/office/drawing/2014/main" id="{E25F05DE-1E7A-D091-32DA-C9A761997ABE}"/>
              </a:ext>
            </a:extLst>
          </p:cNvPr>
          <p:cNvSpPr txBox="1">
            <a:spLocks/>
          </p:cNvSpPr>
          <p:nvPr/>
        </p:nvSpPr>
        <p:spPr>
          <a:xfrm>
            <a:off x="345935" y="4572000"/>
            <a:ext cx="5614988" cy="3362160"/>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nSpc>
                <a:spcPct val="90000"/>
              </a:lnSpc>
              <a:spcBef>
                <a:spcPts val="0"/>
              </a:spcBef>
              <a:spcAft>
                <a:spcPts val="191"/>
              </a:spcAft>
            </a:pPr>
            <a:r>
              <a:rPr lang="en-US" sz="2400" b="1" kern="1400" dirty="0">
                <a:ln>
                  <a:noFill/>
                </a:ln>
                <a:effectLst/>
                <a:latin typeface="Calibri" panose="020F0502020204030204" pitchFamily="34" charset="0"/>
              </a:rPr>
              <a:t>Located on the beautiful Lake St. Clair, the Marina at Selfridge, just a short drive from the main gate.</a:t>
            </a:r>
            <a:endParaRPr lang="en-US" sz="2400" kern="1400" dirty="0">
              <a:ln>
                <a:noFill/>
              </a:ln>
              <a:effectLst/>
              <a:latin typeface="Calibri" panose="020F0502020204030204" pitchFamily="34" charset="0"/>
            </a:endParaRPr>
          </a:p>
          <a:p>
            <a:pPr>
              <a:lnSpc>
                <a:spcPct val="90000"/>
              </a:lnSpc>
              <a:spcBef>
                <a:spcPts val="0"/>
              </a:spcBef>
              <a:spcAft>
                <a:spcPts val="191"/>
              </a:spcAft>
            </a:pPr>
            <a:r>
              <a:rPr lang="en-US" sz="1400" dirty="0">
                <a:latin typeface="Avenir Next LT Pro"/>
                <a:ea typeface="+mn-lt"/>
                <a:cs typeface="+mn-lt"/>
              </a:rPr>
              <a:t>          </a:t>
            </a:r>
            <a:endParaRPr lang="en-US" sz="950" dirty="0">
              <a:latin typeface="Avenir Next LT Pro"/>
              <a:ea typeface="+mn-lt"/>
              <a:cs typeface="+mn-lt"/>
            </a:endParaRPr>
          </a:p>
          <a:p>
            <a:r>
              <a:rPr lang="en-US" sz="2000" b="1" dirty="0">
                <a:solidFill>
                  <a:srgbClr val="FEC31C"/>
                </a:solidFill>
                <a:latin typeface="Avenir Next LT Pro"/>
                <a:ea typeface="+mn-lt"/>
                <a:cs typeface="+mn-lt"/>
              </a:rPr>
              <a:t>Available Opportunities:</a:t>
            </a:r>
          </a:p>
          <a:p>
            <a:pPr lvl="1">
              <a:buFont typeface="Wingdings" panose="05000000000000000000" pitchFamily="2" charset="2"/>
              <a:buChar char="Ø"/>
            </a:pPr>
            <a:r>
              <a:rPr lang="en-US" b="1" dirty="0">
                <a:solidFill>
                  <a:srgbClr val="FEC31C"/>
                </a:solidFill>
                <a:latin typeface="Avenir Next LT Pro"/>
                <a:ea typeface="+mn-lt"/>
                <a:cs typeface="+mn-lt"/>
              </a:rPr>
              <a:t>Customized advertising opportunities. Tell us what you need! (Examples include landscaping and design, host an event, or promote your product.)</a:t>
            </a:r>
          </a:p>
          <a:p>
            <a:pPr lvl="1">
              <a:buFont typeface="Wingdings" panose="05000000000000000000" pitchFamily="2" charset="2"/>
              <a:buChar char="Ø"/>
            </a:pPr>
            <a:r>
              <a:rPr lang="en-US" b="1" dirty="0">
                <a:solidFill>
                  <a:srgbClr val="FEC31C"/>
                </a:solidFill>
                <a:latin typeface="Avenir Next LT Pro"/>
                <a:ea typeface="+mn-lt"/>
                <a:cs typeface="+mn-lt"/>
              </a:rPr>
              <a:t>Banner Advertising</a:t>
            </a:r>
            <a:endParaRPr lang="en-US" dirty="0">
              <a:latin typeface="Avenir Next LT Pro"/>
            </a:endParaRPr>
          </a:p>
        </p:txBody>
      </p:sp>
      <p:pic>
        <p:nvPicPr>
          <p:cNvPr id="5" name="Picture 4" descr="Family_MWR_Logo_FC2.png">
            <a:extLst>
              <a:ext uri="{FF2B5EF4-FFF2-40B4-BE49-F238E27FC236}">
                <a16:creationId xmlns:a16="http://schemas.microsoft.com/office/drawing/2014/main" id="{ADB0ED29-2CE2-C952-A553-9EE24D5DE357}"/>
              </a:ext>
            </a:extLst>
          </p:cNvPr>
          <p:cNvPicPr>
            <a:picLocks noChangeAspect="1"/>
          </p:cNvPicPr>
          <p:nvPr/>
        </p:nvPicPr>
        <p:blipFill>
          <a:blip r:embed="rId3"/>
          <a:stretch>
            <a:fillRect/>
          </a:stretch>
        </p:blipFill>
        <p:spPr>
          <a:xfrm>
            <a:off x="6335835" y="8568108"/>
            <a:ext cx="354162" cy="373197"/>
          </a:xfrm>
          <a:prstGeom prst="rect">
            <a:avLst/>
          </a:prstGeom>
        </p:spPr>
      </p:pic>
      <p:pic>
        <p:nvPicPr>
          <p:cNvPr id="6" name="Picture 13">
            <a:extLst>
              <a:ext uri="{FF2B5EF4-FFF2-40B4-BE49-F238E27FC236}">
                <a16:creationId xmlns:a16="http://schemas.microsoft.com/office/drawing/2014/main" id="{66039AB1-9DFB-009A-28D5-9A0982082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79477" y="8483328"/>
            <a:ext cx="470495" cy="586339"/>
          </a:xfrm>
          <a:prstGeom prst="rect">
            <a:avLst/>
          </a:prstGeom>
        </p:spPr>
      </p:pic>
    </p:spTree>
    <p:extLst>
      <p:ext uri="{BB962C8B-B14F-4D97-AF65-F5344CB8AC3E}">
        <p14:creationId xmlns:p14="http://schemas.microsoft.com/office/powerpoint/2010/main" val="1844840958"/>
      </p:ext>
    </p:extLst>
  </p:cSld>
  <p:clrMapOvr>
    <a:masterClrMapping/>
  </p:clrMapOvr>
</p:sld>
</file>

<file path=ppt/theme/theme1.xml><?xml version="1.0" encoding="utf-8"?>
<a:theme xmlns:a="http://schemas.openxmlformats.org/drawingml/2006/main" name="View">
  <a:themeElements>
    <a:clrScheme name="View">
      <a:dk1>
        <a:sysClr val="windowText" lastClr="000000"/>
      </a:dk1>
      <a:lt1>
        <a:sysClr val="window" lastClr="FFFFFF"/>
      </a:lt1>
      <a:dk2>
        <a:srgbClr val="564B3C"/>
      </a:dk2>
      <a:lt2>
        <a:srgbClr val="ECEDD1"/>
      </a:lt2>
      <a:accent1>
        <a:srgbClr val="93A299"/>
      </a:accent1>
      <a:accent2>
        <a:srgbClr val="CB4B30"/>
      </a:accent2>
      <a:accent3>
        <a:srgbClr val="B5AE53"/>
      </a:accent3>
      <a:accent4>
        <a:srgbClr val="6F6A7A"/>
      </a:accent4>
      <a:accent5>
        <a:srgbClr val="E8B54D"/>
      </a:accent5>
      <a:accent6>
        <a:srgbClr val="8A7952"/>
      </a:accent6>
      <a:hlink>
        <a:srgbClr val="9F9F0B"/>
      </a:hlink>
      <a:folHlink>
        <a:srgbClr val="B2B2B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3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866257B-E5CE-4C43-9210-F2DE76BE10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945</TotalTime>
  <Words>970</Words>
  <Application>Microsoft Office PowerPoint</Application>
  <PresentationFormat>On-screen Show (4:3)</PresentationFormat>
  <Paragraphs>140</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Arial,Sans-Serif</vt:lpstr>
      <vt:lpstr>Avenir Next LT Pro</vt:lpstr>
      <vt:lpstr>Calibri</vt:lpstr>
      <vt:lpstr>Century Schoolbook</vt:lpstr>
      <vt:lpstr>Wingdings</vt:lpstr>
      <vt:lpstr>Wingdings 2</vt:lpstr>
      <vt:lpstr>Wingdings,Sans-Serif</vt:lpstr>
      <vt:lpstr>View</vt:lpstr>
      <vt:lpstr>  U.S. Army MWR Detroit Arsenal  </vt:lpstr>
      <vt:lpstr>Our Army Community… HAS TIME FOR</vt:lpstr>
      <vt:lpstr> U.S. Army MWR Detroit Arsenal  PARTNERSHIP OPPORTUNITIES:</vt:lpstr>
      <vt:lpstr>PowerPoint Presentation</vt:lpstr>
      <vt:lpstr>PowerPoint Presentation</vt:lpstr>
      <vt:lpstr> </vt:lpstr>
      <vt:lpstr>U.S. Army Garrison - Detroit Arsenal  Child and Youth Services</vt:lpstr>
      <vt:lpstr>Outdoor RV Storage  at Selfridge ANGB + DTA Storage</vt:lpstr>
      <vt:lpstr>PowerPoint Presentation</vt:lpstr>
      <vt:lpstr>PowerPoint Presentation</vt:lpstr>
      <vt:lpstr>PowerPoint Presentation</vt:lpstr>
      <vt:lpstr>PowerPoint Presentation</vt:lpstr>
      <vt:lpstr>PowerPoint Presentation</vt:lpstr>
      <vt:lpstr>Thank you for your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Preseau, Denice C NAF USA FMWR</dc:creator>
  <cp:lastModifiedBy>Preseau, Denice CIV USARMY ID-SUSTAINMENT (USA)</cp:lastModifiedBy>
  <cp:revision>4374</cp:revision>
  <cp:lastPrinted>2023-05-31T16:47:37Z</cp:lastPrinted>
  <dcterms:created xsi:type="dcterms:W3CDTF">2023-04-26T15:31:33Z</dcterms:created>
  <dcterms:modified xsi:type="dcterms:W3CDTF">2024-11-15T16:28:12Z</dcterms:modified>
</cp:coreProperties>
</file>